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56" r:id="rId4"/>
    <p:sldId id="263" r:id="rId5"/>
    <p:sldId id="264" r:id="rId6"/>
    <p:sldId id="265" r:id="rId7"/>
    <p:sldId id="260" r:id="rId8"/>
    <p:sldId id="258" r:id="rId9"/>
    <p:sldId id="266" r:id="rId10"/>
    <p:sldId id="271" r:id="rId11"/>
    <p:sldId id="259" r:id="rId12"/>
    <p:sldId id="267" r:id="rId13"/>
    <p:sldId id="268" r:id="rId14"/>
    <p:sldId id="270" r:id="rId15"/>
    <p:sldId id="261" r:id="rId16"/>
    <p:sldId id="272" r:id="rId17"/>
    <p:sldId id="257" r:id="rId18"/>
    <p:sldId id="262" r:id="rId19"/>
    <p:sldId id="269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8239-4BA4-48D2-9D62-53385A85BF4D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C4E9-9A67-49FB-BB20-75E5B10B95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464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8239-4BA4-48D2-9D62-53385A85BF4D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C4E9-9A67-49FB-BB20-75E5B10B95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055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8239-4BA4-48D2-9D62-53385A85BF4D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C4E9-9A67-49FB-BB20-75E5B10B95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1818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4C90-5466-0B48-96CB-E2890ED738F2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18/10/2017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5308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4C90-5466-0B48-96CB-E2890ED738F2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18/10/2017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4708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4C90-5466-0B48-96CB-E2890ED738F2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18/10/2017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6515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4C90-5466-0B48-96CB-E2890ED738F2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18/10/2017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717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4C90-5466-0B48-96CB-E2890ED738F2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18/10/2017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0777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4C90-5466-0B48-96CB-E2890ED738F2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18/10/2017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14287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4C90-5466-0B48-96CB-E2890ED738F2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18/10/2017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04266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4C90-5466-0B48-96CB-E2890ED738F2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18/10/2017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11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8239-4BA4-48D2-9D62-53385A85BF4D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C4E9-9A67-49FB-BB20-75E5B10B95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84351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4C90-5466-0B48-96CB-E2890ED738F2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18/10/2017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6035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4C90-5466-0B48-96CB-E2890ED738F2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18/10/2017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40523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4C90-5466-0B48-96CB-E2890ED738F2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18/10/2017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0330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B3ED-F121-9E49-8435-24F9A255E079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18/10/2017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75980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B3ED-F121-9E49-8435-24F9A255E079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18/10/2017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33230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B3ED-F121-9E49-8435-24F9A255E079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18/10/2017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44107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B3ED-F121-9E49-8435-24F9A255E079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18/10/2017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63225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B3ED-F121-9E49-8435-24F9A255E079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18/10/2017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95867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B3ED-F121-9E49-8435-24F9A255E079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18/10/2017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50764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B3ED-F121-9E49-8435-24F9A255E079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18/10/2017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485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8239-4BA4-48D2-9D62-53385A85BF4D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C4E9-9A67-49FB-BB20-75E5B10B95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5970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B3ED-F121-9E49-8435-24F9A255E079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18/10/2017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98626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B3ED-F121-9E49-8435-24F9A255E079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18/10/2017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60167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B3ED-F121-9E49-8435-24F9A255E079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18/10/2017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7817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B3ED-F121-9E49-8435-24F9A255E079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18/10/2017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772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8239-4BA4-48D2-9D62-53385A85BF4D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C4E9-9A67-49FB-BB20-75E5B10B95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7089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8239-4BA4-48D2-9D62-53385A85BF4D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C4E9-9A67-49FB-BB20-75E5B10B95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958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8239-4BA4-48D2-9D62-53385A85BF4D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C4E9-9A67-49FB-BB20-75E5B10B95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473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8239-4BA4-48D2-9D62-53385A85BF4D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C4E9-9A67-49FB-BB20-75E5B10B95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879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8239-4BA4-48D2-9D62-53385A85BF4D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C4E9-9A67-49FB-BB20-75E5B10B95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575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8239-4BA4-48D2-9D62-53385A85BF4D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C4E9-9A67-49FB-BB20-75E5B10B95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396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A8239-4BA4-48D2-9D62-53385A85BF4D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CC4E9-9A67-49FB-BB20-75E5B10B95C8}" type="slidenum">
              <a:rPr lang="es-ES" smtClean="0"/>
              <a:t>‹Nº›</a:t>
            </a:fld>
            <a:endParaRPr lang="es-ES"/>
          </a:p>
        </p:txBody>
      </p:sp>
      <p:pic>
        <p:nvPicPr>
          <p:cNvPr id="9" name="Imagen 8" descr="PPT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04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04C90-5466-0B48-96CB-E2890ED738F2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18/10/2017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Imagen 8" descr="PPT6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29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CB3ED-F121-9E49-8435-24F9A255E079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18/10/2017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Imagen 8" descr="PPT5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ARDUINO 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err="1" smtClean="0"/>
              <a:t>Msc</a:t>
            </a:r>
            <a:r>
              <a:rPr lang="es-CL" dirty="0" smtClean="0"/>
              <a:t>. Rodrigo Muñoz L.</a:t>
            </a:r>
          </a:p>
          <a:p>
            <a:r>
              <a:rPr lang="es-CL" dirty="0" smtClean="0"/>
              <a:t>Academias IT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199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Sensor DHT11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4205" y="1359872"/>
            <a:ext cx="6049284" cy="508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13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Sensor DHT11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989337"/>
            <a:ext cx="10972800" cy="374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4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Sensor DHT11-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600201"/>
            <a:ext cx="344504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800" dirty="0" smtClean="0"/>
              <a:t>#</a:t>
            </a:r>
            <a:r>
              <a:rPr lang="es-ES" sz="1800" dirty="0" err="1"/>
              <a:t>include</a:t>
            </a:r>
            <a:r>
              <a:rPr lang="es-ES" sz="1800" dirty="0"/>
              <a:t> "</a:t>
            </a:r>
            <a:r>
              <a:rPr lang="es-ES" sz="1800" dirty="0" err="1"/>
              <a:t>DHT.h</a:t>
            </a:r>
            <a:r>
              <a:rPr lang="es-ES" sz="1800" dirty="0"/>
              <a:t>"</a:t>
            </a:r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r>
              <a:rPr lang="es-ES" sz="1800" dirty="0"/>
              <a:t>#define DHTPIN 2     </a:t>
            </a:r>
          </a:p>
          <a:p>
            <a:pPr marL="0" indent="0">
              <a:buNone/>
            </a:pPr>
            <a:r>
              <a:rPr lang="es-ES" sz="1800" dirty="0"/>
              <a:t>#define DHTTYPE DHT11   </a:t>
            </a:r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r>
              <a:rPr lang="es-ES" sz="1800" dirty="0"/>
              <a:t>DHT </a:t>
            </a:r>
            <a:r>
              <a:rPr lang="es-ES" sz="1800" dirty="0" err="1"/>
              <a:t>dht</a:t>
            </a:r>
            <a:r>
              <a:rPr lang="es-ES" sz="1800" dirty="0"/>
              <a:t>(DHTPIN, DHTTYPE);</a:t>
            </a:r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r>
              <a:rPr lang="es-ES" sz="1800" dirty="0" err="1"/>
              <a:t>void</a:t>
            </a:r>
            <a:r>
              <a:rPr lang="es-ES" sz="1800" dirty="0"/>
              <a:t> </a:t>
            </a:r>
            <a:r>
              <a:rPr lang="es-ES" sz="1800" dirty="0" err="1"/>
              <a:t>setup</a:t>
            </a:r>
            <a:r>
              <a:rPr lang="es-ES" sz="1800" dirty="0"/>
              <a:t>() {</a:t>
            </a:r>
          </a:p>
          <a:p>
            <a:pPr marL="0" indent="0">
              <a:buNone/>
            </a:pPr>
            <a:r>
              <a:rPr lang="es-ES" sz="1800" dirty="0"/>
              <a:t>  </a:t>
            </a:r>
            <a:r>
              <a:rPr lang="es-ES" sz="1800" dirty="0" err="1"/>
              <a:t>Serial.begin</a:t>
            </a:r>
            <a:r>
              <a:rPr lang="es-ES" sz="1800" dirty="0"/>
              <a:t>(115200);</a:t>
            </a:r>
          </a:p>
          <a:p>
            <a:pPr marL="0" indent="0">
              <a:buNone/>
            </a:pPr>
            <a:r>
              <a:rPr lang="es-ES" sz="1800" dirty="0"/>
              <a:t>  </a:t>
            </a:r>
            <a:r>
              <a:rPr lang="es-ES" sz="1800" dirty="0" err="1"/>
              <a:t>Serial.println</a:t>
            </a:r>
            <a:r>
              <a:rPr lang="es-ES" sz="1800" dirty="0"/>
              <a:t>("DHT11 test!");</a:t>
            </a:r>
          </a:p>
          <a:p>
            <a:pPr marL="0" indent="0">
              <a:buNone/>
            </a:pPr>
            <a:r>
              <a:rPr lang="es-ES" sz="1800" dirty="0" smtClean="0"/>
              <a:t>  </a:t>
            </a:r>
            <a:r>
              <a:rPr lang="es-ES" sz="1800" dirty="0" err="1"/>
              <a:t>dht.begin</a:t>
            </a:r>
            <a:r>
              <a:rPr lang="es-ES" sz="1800" dirty="0"/>
              <a:t>();</a:t>
            </a:r>
          </a:p>
          <a:p>
            <a:pPr marL="0" indent="0">
              <a:buNone/>
            </a:pPr>
            <a:r>
              <a:rPr lang="es-ES" sz="1800" dirty="0"/>
              <a:t>}</a:t>
            </a:r>
          </a:p>
          <a:p>
            <a:pPr marL="0" indent="0">
              <a:buNone/>
            </a:pPr>
            <a:endParaRPr lang="es-ES" sz="1800" dirty="0"/>
          </a:p>
        </p:txBody>
      </p:sp>
      <p:sp>
        <p:nvSpPr>
          <p:cNvPr id="4" name="CuadroTexto 3"/>
          <p:cNvSpPr txBox="1"/>
          <p:nvPr/>
        </p:nvSpPr>
        <p:spPr>
          <a:xfrm>
            <a:off x="6902116" y="1129438"/>
            <a:ext cx="468028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/>
              <a:t>void</a:t>
            </a:r>
            <a:r>
              <a:rPr lang="es-ES" sz="1600" dirty="0"/>
              <a:t> </a:t>
            </a:r>
            <a:r>
              <a:rPr lang="es-ES" sz="1600" dirty="0" err="1"/>
              <a:t>loop</a:t>
            </a:r>
            <a:r>
              <a:rPr lang="es-ES" sz="1600" dirty="0"/>
              <a:t>() {</a:t>
            </a:r>
          </a:p>
          <a:p>
            <a:r>
              <a:rPr lang="es-ES" sz="1600" dirty="0"/>
              <a:t>  </a:t>
            </a:r>
            <a:r>
              <a:rPr lang="es-ES" sz="1600" dirty="0" err="1"/>
              <a:t>delay</a:t>
            </a:r>
            <a:r>
              <a:rPr lang="es-ES" sz="1600" dirty="0"/>
              <a:t>(2000);</a:t>
            </a:r>
          </a:p>
          <a:p>
            <a:r>
              <a:rPr lang="es-ES" sz="1600" dirty="0"/>
              <a:t>  </a:t>
            </a:r>
            <a:r>
              <a:rPr lang="es-ES" sz="1600" dirty="0" err="1"/>
              <a:t>float</a:t>
            </a:r>
            <a:r>
              <a:rPr lang="es-ES" sz="1600" dirty="0"/>
              <a:t> h = </a:t>
            </a:r>
            <a:r>
              <a:rPr lang="es-ES" sz="1600" dirty="0" err="1"/>
              <a:t>dht.readHumidity</a:t>
            </a:r>
            <a:r>
              <a:rPr lang="es-ES" sz="1600" dirty="0"/>
              <a:t>();</a:t>
            </a:r>
          </a:p>
          <a:p>
            <a:r>
              <a:rPr lang="es-ES" sz="1600" dirty="0"/>
              <a:t>  </a:t>
            </a:r>
            <a:r>
              <a:rPr lang="es-ES" sz="1600" dirty="0" err="1"/>
              <a:t>float</a:t>
            </a:r>
            <a:r>
              <a:rPr lang="es-ES" sz="1600" dirty="0"/>
              <a:t> t = </a:t>
            </a:r>
            <a:r>
              <a:rPr lang="es-ES" sz="1600" dirty="0" err="1"/>
              <a:t>dht.readTemperature</a:t>
            </a:r>
            <a:r>
              <a:rPr lang="es-ES" sz="1600" dirty="0"/>
              <a:t>();</a:t>
            </a:r>
          </a:p>
          <a:p>
            <a:r>
              <a:rPr lang="es-ES" sz="1600" dirty="0"/>
              <a:t>  </a:t>
            </a:r>
            <a:r>
              <a:rPr lang="es-ES" sz="1600" dirty="0" err="1"/>
              <a:t>float</a:t>
            </a:r>
            <a:r>
              <a:rPr lang="es-ES" sz="1600" dirty="0"/>
              <a:t> f = </a:t>
            </a:r>
            <a:r>
              <a:rPr lang="es-ES" sz="1600" dirty="0" err="1"/>
              <a:t>dht.readTemperature</a:t>
            </a:r>
            <a:r>
              <a:rPr lang="es-ES" sz="1600" dirty="0"/>
              <a:t>(true);</a:t>
            </a:r>
          </a:p>
          <a:p>
            <a:endParaRPr lang="es-ES" sz="1600" dirty="0"/>
          </a:p>
          <a:p>
            <a:r>
              <a:rPr lang="es-ES" sz="1600" dirty="0"/>
              <a:t>  </a:t>
            </a:r>
            <a:r>
              <a:rPr lang="es-ES" sz="1600" dirty="0" err="1"/>
              <a:t>if</a:t>
            </a:r>
            <a:r>
              <a:rPr lang="es-ES" sz="1600" dirty="0"/>
              <a:t> (</a:t>
            </a:r>
            <a:r>
              <a:rPr lang="es-ES" sz="1600" dirty="0" err="1"/>
              <a:t>isnan</a:t>
            </a:r>
            <a:r>
              <a:rPr lang="es-ES" sz="1600" dirty="0"/>
              <a:t>(h) || </a:t>
            </a:r>
            <a:r>
              <a:rPr lang="es-ES" sz="1600" dirty="0" err="1"/>
              <a:t>isnan</a:t>
            </a:r>
            <a:r>
              <a:rPr lang="es-ES" sz="1600" dirty="0"/>
              <a:t>(t) || </a:t>
            </a:r>
            <a:r>
              <a:rPr lang="es-ES" sz="1600" dirty="0" err="1"/>
              <a:t>isnan</a:t>
            </a:r>
            <a:r>
              <a:rPr lang="es-ES" sz="1600" dirty="0"/>
              <a:t>(f)) {</a:t>
            </a:r>
          </a:p>
          <a:p>
            <a:r>
              <a:rPr lang="es-ES" sz="1600" dirty="0"/>
              <a:t>    </a:t>
            </a:r>
            <a:r>
              <a:rPr lang="es-ES" sz="1600" dirty="0" err="1"/>
              <a:t>Serial.println</a:t>
            </a:r>
            <a:r>
              <a:rPr lang="es-ES" sz="1600" dirty="0"/>
              <a:t>("</a:t>
            </a:r>
            <a:r>
              <a:rPr lang="es-ES" sz="1600" dirty="0" err="1"/>
              <a:t>Failed</a:t>
            </a:r>
            <a:r>
              <a:rPr lang="es-ES" sz="1600" dirty="0"/>
              <a:t> to </a:t>
            </a:r>
            <a:r>
              <a:rPr lang="es-ES" sz="1600" dirty="0" err="1"/>
              <a:t>read</a:t>
            </a:r>
            <a:r>
              <a:rPr lang="es-ES" sz="1600" dirty="0"/>
              <a:t> </a:t>
            </a:r>
            <a:r>
              <a:rPr lang="es-ES" sz="1600" dirty="0" err="1"/>
              <a:t>from</a:t>
            </a:r>
            <a:r>
              <a:rPr lang="es-ES" sz="1600" dirty="0"/>
              <a:t> DHT sensor!");</a:t>
            </a:r>
          </a:p>
          <a:p>
            <a:r>
              <a:rPr lang="es-ES" sz="1600" dirty="0"/>
              <a:t>    </a:t>
            </a:r>
            <a:r>
              <a:rPr lang="es-ES" sz="1600" dirty="0" err="1"/>
              <a:t>return</a:t>
            </a:r>
            <a:r>
              <a:rPr lang="es-ES" sz="1600" dirty="0"/>
              <a:t>;</a:t>
            </a:r>
          </a:p>
          <a:p>
            <a:r>
              <a:rPr lang="es-ES" sz="1600" dirty="0"/>
              <a:t>  }</a:t>
            </a:r>
          </a:p>
          <a:p>
            <a:endParaRPr lang="es-ES" sz="1600" dirty="0"/>
          </a:p>
          <a:p>
            <a:r>
              <a:rPr lang="es-ES" sz="1600" dirty="0"/>
              <a:t>  </a:t>
            </a:r>
            <a:r>
              <a:rPr lang="es-ES" sz="1600" dirty="0" err="1"/>
              <a:t>Serial.print</a:t>
            </a:r>
            <a:r>
              <a:rPr lang="es-ES" sz="1600" dirty="0"/>
              <a:t>("Humedad: ");</a:t>
            </a:r>
          </a:p>
          <a:p>
            <a:r>
              <a:rPr lang="es-ES" sz="1600" dirty="0"/>
              <a:t>  </a:t>
            </a:r>
            <a:r>
              <a:rPr lang="es-ES" sz="1600" dirty="0" err="1"/>
              <a:t>Serial.print</a:t>
            </a:r>
            <a:r>
              <a:rPr lang="es-ES" sz="1600" dirty="0"/>
              <a:t>(h);</a:t>
            </a:r>
          </a:p>
          <a:p>
            <a:r>
              <a:rPr lang="es-ES" sz="1600" dirty="0"/>
              <a:t>  </a:t>
            </a:r>
            <a:r>
              <a:rPr lang="es-ES" sz="1600" dirty="0" err="1"/>
              <a:t>Serial.print</a:t>
            </a:r>
            <a:r>
              <a:rPr lang="es-ES" sz="1600" dirty="0"/>
              <a:t>(" %\t");</a:t>
            </a:r>
          </a:p>
          <a:p>
            <a:r>
              <a:rPr lang="es-ES" sz="1600" dirty="0"/>
              <a:t>  </a:t>
            </a:r>
            <a:r>
              <a:rPr lang="es-ES" sz="1600" dirty="0" err="1"/>
              <a:t>Serial.print</a:t>
            </a:r>
            <a:r>
              <a:rPr lang="es-ES" sz="1600" dirty="0"/>
              <a:t>("Temperatura: ");</a:t>
            </a:r>
          </a:p>
          <a:p>
            <a:r>
              <a:rPr lang="es-ES" sz="1600" dirty="0"/>
              <a:t>  </a:t>
            </a:r>
            <a:r>
              <a:rPr lang="es-ES" sz="1600" dirty="0" err="1"/>
              <a:t>Serial.print</a:t>
            </a:r>
            <a:r>
              <a:rPr lang="es-ES" sz="1600" dirty="0"/>
              <a:t>(t);</a:t>
            </a:r>
          </a:p>
          <a:p>
            <a:r>
              <a:rPr lang="es-ES" sz="1600" dirty="0"/>
              <a:t>  </a:t>
            </a:r>
            <a:r>
              <a:rPr lang="es-ES" sz="1600" dirty="0" err="1"/>
              <a:t>Serial.print</a:t>
            </a:r>
            <a:r>
              <a:rPr lang="es-ES" sz="1600" dirty="0"/>
              <a:t>(" *C ");</a:t>
            </a:r>
          </a:p>
          <a:p>
            <a:r>
              <a:rPr lang="es-ES" sz="1600" dirty="0"/>
              <a:t>  </a:t>
            </a:r>
            <a:r>
              <a:rPr lang="es-ES" sz="1600" dirty="0" err="1"/>
              <a:t>Serial.print</a:t>
            </a:r>
            <a:r>
              <a:rPr lang="es-ES" sz="1600" dirty="0"/>
              <a:t>(f);</a:t>
            </a:r>
          </a:p>
          <a:p>
            <a:r>
              <a:rPr lang="es-ES" sz="1600" dirty="0"/>
              <a:t>  </a:t>
            </a:r>
            <a:r>
              <a:rPr lang="es-ES" sz="1600" dirty="0" err="1"/>
              <a:t>Serial.print</a:t>
            </a:r>
            <a:r>
              <a:rPr lang="es-ES" sz="1600" dirty="0"/>
              <a:t>(" *F\t");</a:t>
            </a:r>
          </a:p>
          <a:p>
            <a:r>
              <a:rPr lang="es-ES" sz="1600" dirty="0"/>
              <a:t>}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443043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NRF24L01+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417638"/>
            <a:ext cx="6417330" cy="3850398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7287904" y="2320120"/>
            <a:ext cx="39267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 smtClean="0"/>
              <a:t>Emisor y receptor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 smtClean="0"/>
              <a:t>Tasa de datos de 1 o 2Mbps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75433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NRF24L01 </a:t>
            </a:r>
            <a:r>
              <a:rPr lang="es-CL" dirty="0" err="1" smtClean="0"/>
              <a:t>codigo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383160"/>
            <a:ext cx="611874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600" dirty="0"/>
              <a:t>#</a:t>
            </a:r>
            <a:r>
              <a:rPr lang="es-ES" sz="1600" dirty="0" err="1"/>
              <a:t>include</a:t>
            </a:r>
            <a:r>
              <a:rPr lang="es-ES" sz="1600" dirty="0"/>
              <a:t> &lt;</a:t>
            </a:r>
            <a:r>
              <a:rPr lang="es-ES" sz="1600" dirty="0" err="1"/>
              <a:t>SPI.h</a:t>
            </a:r>
            <a:r>
              <a:rPr lang="es-ES" sz="1600" dirty="0"/>
              <a:t>&gt;</a:t>
            </a:r>
          </a:p>
          <a:p>
            <a:pPr marL="0" indent="0">
              <a:buNone/>
            </a:pPr>
            <a:r>
              <a:rPr lang="es-ES" sz="1600" dirty="0"/>
              <a:t>#</a:t>
            </a:r>
            <a:r>
              <a:rPr lang="es-ES" sz="1600" dirty="0" err="1"/>
              <a:t>include</a:t>
            </a:r>
            <a:r>
              <a:rPr lang="es-ES" sz="1600" dirty="0"/>
              <a:t> "nRF24L01.h"</a:t>
            </a:r>
          </a:p>
          <a:p>
            <a:pPr marL="0" indent="0">
              <a:buNone/>
            </a:pPr>
            <a:r>
              <a:rPr lang="es-ES" sz="1600" dirty="0"/>
              <a:t>#</a:t>
            </a:r>
            <a:r>
              <a:rPr lang="es-ES" sz="1600" dirty="0" err="1"/>
              <a:t>include</a:t>
            </a:r>
            <a:r>
              <a:rPr lang="es-ES" sz="1600" dirty="0"/>
              <a:t> "RF24.h"</a:t>
            </a:r>
          </a:p>
          <a:p>
            <a:pPr marL="0" indent="0">
              <a:buNone/>
            </a:pPr>
            <a:r>
              <a:rPr lang="es-ES" sz="1600" dirty="0"/>
              <a:t>RF24 radio(9,10);</a:t>
            </a:r>
          </a:p>
          <a:p>
            <a:pPr marL="0" indent="0">
              <a:buNone/>
            </a:pPr>
            <a:r>
              <a:rPr lang="es-ES" sz="1600" dirty="0"/>
              <a:t>byte </a:t>
            </a:r>
            <a:r>
              <a:rPr lang="es-ES" sz="1600" dirty="0" err="1"/>
              <a:t>addrs</a:t>
            </a:r>
            <a:r>
              <a:rPr lang="es-ES" sz="1600" dirty="0"/>
              <a:t>[][6]={{0xe8,0xe8,0xf0,0xf0,0xe1},{0xf0,0xf0,0xf0,0xf0,0xe1}};</a:t>
            </a:r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r>
              <a:rPr lang="es-ES" sz="1600" dirty="0" err="1"/>
              <a:t>void</a:t>
            </a:r>
            <a:r>
              <a:rPr lang="es-ES" sz="1600" dirty="0"/>
              <a:t> </a:t>
            </a:r>
            <a:r>
              <a:rPr lang="es-ES" sz="1600" dirty="0" err="1"/>
              <a:t>setup</a:t>
            </a:r>
            <a:r>
              <a:rPr lang="es-ES" sz="1600" dirty="0"/>
              <a:t>() {</a:t>
            </a:r>
          </a:p>
          <a:p>
            <a:pPr marL="0" indent="0">
              <a:buNone/>
            </a:pPr>
            <a:r>
              <a:rPr lang="es-ES" sz="1600" dirty="0"/>
              <a:t>  </a:t>
            </a:r>
            <a:r>
              <a:rPr lang="es-ES" sz="1600" dirty="0" err="1"/>
              <a:t>Serial.begin</a:t>
            </a:r>
            <a:r>
              <a:rPr lang="es-ES" sz="1600" dirty="0"/>
              <a:t>(115200);</a:t>
            </a:r>
          </a:p>
          <a:p>
            <a:pPr marL="0" indent="0">
              <a:buNone/>
            </a:pPr>
            <a:r>
              <a:rPr lang="es-ES" sz="1600" dirty="0"/>
              <a:t>  </a:t>
            </a:r>
            <a:r>
              <a:rPr lang="es-ES" sz="1600" dirty="0" err="1"/>
              <a:t>radio.begin</a:t>
            </a:r>
            <a:r>
              <a:rPr lang="es-ES" sz="1600" dirty="0"/>
              <a:t>();</a:t>
            </a:r>
          </a:p>
          <a:p>
            <a:pPr marL="0" indent="0">
              <a:buNone/>
            </a:pPr>
            <a:r>
              <a:rPr lang="es-ES" sz="1600" dirty="0"/>
              <a:t>  </a:t>
            </a:r>
            <a:r>
              <a:rPr lang="es-ES" sz="1600" dirty="0" err="1"/>
              <a:t>radio.setChannel</a:t>
            </a:r>
            <a:r>
              <a:rPr lang="es-ES" sz="1600" dirty="0"/>
              <a:t>(0x76);</a:t>
            </a:r>
          </a:p>
          <a:p>
            <a:pPr marL="0" indent="0">
              <a:buNone/>
            </a:pPr>
            <a:r>
              <a:rPr lang="es-ES" sz="1600" dirty="0"/>
              <a:t>  </a:t>
            </a:r>
            <a:r>
              <a:rPr lang="es-ES" sz="1600" dirty="0" err="1"/>
              <a:t>radio.setPALevel</a:t>
            </a:r>
            <a:r>
              <a:rPr lang="es-ES" sz="1600" dirty="0"/>
              <a:t>(RF24_PA_LOW);</a:t>
            </a:r>
          </a:p>
          <a:p>
            <a:pPr marL="0" indent="0">
              <a:buNone/>
            </a:pPr>
            <a:r>
              <a:rPr lang="es-ES" sz="1600" dirty="0"/>
              <a:t>  </a:t>
            </a:r>
            <a:r>
              <a:rPr lang="es-ES" sz="1600" dirty="0" err="1"/>
              <a:t>radio.openWritingPipe</a:t>
            </a:r>
            <a:r>
              <a:rPr lang="es-ES" sz="1600" dirty="0"/>
              <a:t>(0xF0F0F0F0E1LL);</a:t>
            </a:r>
          </a:p>
          <a:p>
            <a:pPr marL="0" indent="0">
              <a:buNone/>
            </a:pPr>
            <a:r>
              <a:rPr lang="es-ES" sz="1600" dirty="0"/>
              <a:t>  </a:t>
            </a:r>
            <a:r>
              <a:rPr lang="es-ES" sz="1600" dirty="0" err="1"/>
              <a:t>radio.openReadingPipe</a:t>
            </a:r>
            <a:r>
              <a:rPr lang="es-ES" sz="1600" dirty="0"/>
              <a:t>(1,0xE8E8F0F0E1LL);</a:t>
            </a:r>
          </a:p>
          <a:p>
            <a:pPr marL="0" indent="0">
              <a:buNone/>
            </a:pPr>
            <a:r>
              <a:rPr lang="es-ES" sz="1600" dirty="0"/>
              <a:t>  </a:t>
            </a:r>
            <a:r>
              <a:rPr lang="es-ES" sz="1600" dirty="0" err="1"/>
              <a:t>radio.enableDynamicPayloads</a:t>
            </a:r>
            <a:r>
              <a:rPr lang="es-ES" sz="1600" dirty="0"/>
              <a:t>();</a:t>
            </a:r>
          </a:p>
          <a:p>
            <a:pPr marL="0" indent="0">
              <a:buNone/>
            </a:pPr>
            <a:r>
              <a:rPr lang="es-ES" sz="1600" dirty="0"/>
              <a:t>  </a:t>
            </a:r>
            <a:r>
              <a:rPr lang="es-ES" sz="1600" dirty="0" err="1"/>
              <a:t>radio.powerUp</a:t>
            </a:r>
            <a:r>
              <a:rPr lang="es-ES" sz="1600" dirty="0"/>
              <a:t>();</a:t>
            </a:r>
          </a:p>
          <a:p>
            <a:pPr marL="0" indent="0">
              <a:buNone/>
            </a:pPr>
            <a:r>
              <a:rPr lang="es-ES" sz="1600" dirty="0"/>
              <a:t>  </a:t>
            </a:r>
            <a:r>
              <a:rPr lang="es-ES" sz="1600" dirty="0" err="1"/>
              <a:t>radio.startListening</a:t>
            </a:r>
            <a:r>
              <a:rPr lang="es-ES" sz="1600" dirty="0"/>
              <a:t>();</a:t>
            </a:r>
          </a:p>
          <a:p>
            <a:pPr marL="0" indent="0">
              <a:buNone/>
            </a:pPr>
            <a:r>
              <a:rPr lang="es-ES" sz="1600" dirty="0"/>
              <a:t>}</a:t>
            </a:r>
          </a:p>
          <a:p>
            <a:pPr marL="0" indent="0">
              <a:buNone/>
            </a:pPr>
            <a:endParaRPr lang="es-ES" sz="1600" dirty="0"/>
          </a:p>
        </p:txBody>
      </p:sp>
      <p:sp>
        <p:nvSpPr>
          <p:cNvPr id="5" name="CuadroTexto 4"/>
          <p:cNvSpPr txBox="1"/>
          <p:nvPr/>
        </p:nvSpPr>
        <p:spPr>
          <a:xfrm>
            <a:off x="7315200" y="1937982"/>
            <a:ext cx="46402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loop</a:t>
            </a:r>
            <a:r>
              <a:rPr lang="es-ES" dirty="0"/>
              <a:t>() {</a:t>
            </a:r>
          </a:p>
          <a:p>
            <a:r>
              <a:rPr lang="es-ES" dirty="0"/>
              <a:t>  </a:t>
            </a:r>
            <a:r>
              <a:rPr lang="es-ES" dirty="0" err="1"/>
              <a:t>char</a:t>
            </a:r>
            <a:r>
              <a:rPr lang="es-ES" dirty="0"/>
              <a:t>  </a:t>
            </a:r>
            <a:r>
              <a:rPr lang="es-ES" dirty="0" err="1"/>
              <a:t>Buff_rx</a:t>
            </a:r>
            <a:r>
              <a:rPr lang="es-ES" dirty="0"/>
              <a:t>[32]; </a:t>
            </a:r>
          </a:p>
          <a:p>
            <a:r>
              <a:rPr lang="es-ES" dirty="0"/>
              <a:t>  </a:t>
            </a:r>
            <a:r>
              <a:rPr lang="es-ES" dirty="0" err="1"/>
              <a:t>char</a:t>
            </a:r>
            <a:r>
              <a:rPr lang="es-ES" dirty="0"/>
              <a:t>  </a:t>
            </a:r>
            <a:r>
              <a:rPr lang="es-ES" dirty="0" err="1"/>
              <a:t>Buff_tx</a:t>
            </a:r>
            <a:r>
              <a:rPr lang="es-ES" dirty="0"/>
              <a:t>[32];</a:t>
            </a:r>
          </a:p>
          <a:p>
            <a:r>
              <a:rPr lang="es-ES" dirty="0"/>
              <a:t>  </a:t>
            </a:r>
            <a:r>
              <a:rPr lang="es-ES" dirty="0" err="1"/>
              <a:t>radio.stopListening</a:t>
            </a:r>
            <a:r>
              <a:rPr lang="es-ES" dirty="0"/>
              <a:t>();</a:t>
            </a:r>
          </a:p>
          <a:p>
            <a:r>
              <a:rPr lang="es-ES" dirty="0"/>
              <a:t>  </a:t>
            </a:r>
            <a:r>
              <a:rPr lang="es-ES" dirty="0" err="1"/>
              <a:t>radio.write</a:t>
            </a:r>
            <a:r>
              <a:rPr lang="es-ES" dirty="0"/>
              <a:t>(Buff_tx,32);</a:t>
            </a:r>
          </a:p>
          <a:p>
            <a:r>
              <a:rPr lang="es-ES" dirty="0"/>
              <a:t>  </a:t>
            </a:r>
            <a:r>
              <a:rPr lang="es-ES" dirty="0" err="1"/>
              <a:t>radio.startListening</a:t>
            </a:r>
            <a:r>
              <a:rPr lang="es-ES" dirty="0"/>
              <a:t>();</a:t>
            </a:r>
          </a:p>
          <a:p>
            <a:r>
              <a:rPr lang="es-ES" dirty="0"/>
              <a:t>  </a:t>
            </a:r>
          </a:p>
          <a:p>
            <a:r>
              <a:rPr lang="es-ES" dirty="0"/>
              <a:t>  </a:t>
            </a:r>
            <a:r>
              <a:rPr lang="es-ES" dirty="0" err="1"/>
              <a:t>if</a:t>
            </a:r>
            <a:r>
              <a:rPr lang="es-ES" dirty="0"/>
              <a:t>(</a:t>
            </a:r>
            <a:r>
              <a:rPr lang="es-ES" dirty="0" err="1"/>
              <a:t>radio.available</a:t>
            </a:r>
            <a:r>
              <a:rPr lang="es-ES" dirty="0"/>
              <a:t>()){</a:t>
            </a:r>
          </a:p>
          <a:p>
            <a:r>
              <a:rPr lang="es-ES" dirty="0"/>
              <a:t>    </a:t>
            </a:r>
            <a:r>
              <a:rPr lang="es-ES" dirty="0" err="1"/>
              <a:t>radio.read</a:t>
            </a:r>
            <a:r>
              <a:rPr lang="es-ES" dirty="0"/>
              <a:t>(Buff_rx,32);</a:t>
            </a:r>
          </a:p>
          <a:p>
            <a:r>
              <a:rPr lang="es-ES" dirty="0"/>
              <a:t>  </a:t>
            </a:r>
            <a:r>
              <a:rPr lang="es-ES" dirty="0" smtClean="0"/>
              <a:t>}</a:t>
            </a:r>
          </a:p>
          <a:p>
            <a:endParaRPr lang="es-ES" dirty="0"/>
          </a:p>
          <a:p>
            <a:r>
              <a:rPr lang="es-ES" dirty="0"/>
              <a:t>}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9944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Circuito </a:t>
            </a:r>
            <a:r>
              <a:rPr lang="es-CL" dirty="0" err="1" smtClean="0"/>
              <a:t>Arduino</a:t>
            </a:r>
            <a:endParaRPr lang="es-ES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837049"/>
            <a:ext cx="10972800" cy="405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325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Circuito </a:t>
            </a:r>
            <a:r>
              <a:rPr lang="es-CL" dirty="0" err="1" smtClean="0"/>
              <a:t>Raspberry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412" y="1600200"/>
            <a:ext cx="9489405" cy="473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21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Repositorio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https://github.com/academiasIT/proyectoSensores</a:t>
            </a:r>
          </a:p>
        </p:txBody>
      </p:sp>
    </p:spTree>
    <p:extLst>
      <p:ext uri="{BB962C8B-B14F-4D97-AF65-F5344CB8AC3E}">
        <p14:creationId xmlns:p14="http://schemas.microsoft.com/office/powerpoint/2010/main" val="65971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Arduino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0037" y="1600200"/>
            <a:ext cx="905192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95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Arduino</a:t>
            </a:r>
            <a:r>
              <a:rPr lang="es-CL" dirty="0" smtClean="0"/>
              <a:t> - Características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7973" y="1799506"/>
            <a:ext cx="7456054" cy="412735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950424" y="1799506"/>
            <a:ext cx="1897039" cy="4127350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solidFill>
              <a:srgbClr val="FFFF00">
                <a:alpha val="18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039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Arduino</a:t>
            </a:r>
            <a:r>
              <a:rPr lang="es-CL" dirty="0" smtClean="0"/>
              <a:t> IDE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693" y="1073186"/>
            <a:ext cx="5317587" cy="534462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096000" y="1308295"/>
            <a:ext cx="57771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b="1" dirty="0" err="1"/>
              <a:t>v</a:t>
            </a:r>
            <a:r>
              <a:rPr lang="es-CL" sz="2400" b="1" dirty="0" err="1" smtClean="0"/>
              <a:t>oid</a:t>
            </a:r>
            <a:r>
              <a:rPr lang="es-CL" sz="2400" b="1" dirty="0" smtClean="0"/>
              <a:t> </a:t>
            </a:r>
            <a:r>
              <a:rPr lang="es-CL" sz="2400" b="1" dirty="0" err="1" smtClean="0"/>
              <a:t>setup</a:t>
            </a:r>
            <a:r>
              <a:rPr lang="es-CL" sz="2400" b="1" dirty="0" smtClean="0"/>
              <a:t>(): </a:t>
            </a:r>
            <a:r>
              <a:rPr lang="es-CL" sz="2400" dirty="0" smtClean="0"/>
              <a:t>función que se ejecuta solo una vez al encender </a:t>
            </a:r>
            <a:r>
              <a:rPr lang="es-CL" sz="2400" dirty="0" err="1" smtClean="0"/>
              <a:t>Arduino</a:t>
            </a:r>
            <a:r>
              <a:rPr lang="es-CL" sz="2400" dirty="0" smtClean="0"/>
              <a:t> o después de un </a:t>
            </a:r>
            <a:r>
              <a:rPr lang="es-CL" sz="2400" dirty="0" err="1" smtClean="0"/>
              <a:t>reset</a:t>
            </a:r>
            <a:r>
              <a:rPr lang="es-CL" sz="2400" dirty="0" smtClean="0"/>
              <a:t>. Generalmente se utiliza para configurar los recursos de la plataforma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b="1" dirty="0" err="1" smtClean="0"/>
              <a:t>Void</a:t>
            </a:r>
            <a:r>
              <a:rPr lang="es-CL" sz="2400" b="1" dirty="0" smtClean="0"/>
              <a:t> </a:t>
            </a:r>
            <a:r>
              <a:rPr lang="es-CL" sz="2400" b="1" dirty="0" err="1" smtClean="0"/>
              <a:t>loop</a:t>
            </a:r>
            <a:r>
              <a:rPr lang="es-CL" sz="2400" b="1" dirty="0" smtClean="0"/>
              <a:t>(): </a:t>
            </a:r>
            <a:r>
              <a:rPr lang="es-CL" sz="2400" dirty="0" smtClean="0"/>
              <a:t>función que se ejecuta cíclicamente, contiene el programa principal que se desea implementar</a:t>
            </a:r>
          </a:p>
        </p:txBody>
      </p:sp>
    </p:spTree>
    <p:extLst>
      <p:ext uri="{BB962C8B-B14F-4D97-AF65-F5344CB8AC3E}">
        <p14:creationId xmlns:p14="http://schemas.microsoft.com/office/powerpoint/2010/main" val="589456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LEDS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640" y="1417638"/>
            <a:ext cx="4762500" cy="42291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188140" y="1997612"/>
            <a:ext cx="62629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 smtClean="0"/>
              <a:t>LED (Light </a:t>
            </a:r>
            <a:r>
              <a:rPr lang="es-CL" sz="2400" dirty="0" err="1" smtClean="0"/>
              <a:t>Emitter</a:t>
            </a:r>
            <a:r>
              <a:rPr lang="es-CL" sz="2400" dirty="0" smtClean="0"/>
              <a:t> </a:t>
            </a:r>
            <a:r>
              <a:rPr lang="es-CL" sz="2400" dirty="0" err="1" smtClean="0"/>
              <a:t>Diode</a:t>
            </a:r>
            <a:r>
              <a:rPr lang="es-CL" sz="2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 err="1" smtClean="0"/>
              <a:t>Encendio</a:t>
            </a:r>
            <a:r>
              <a:rPr lang="es-CL" sz="2400" dirty="0" smtClean="0"/>
              <a:t> o Apagado (aunque se puede controlar su intensidad)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21033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Sensor HC-SR04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959" y="1940581"/>
            <a:ext cx="5224320" cy="352258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024883" y="2183642"/>
            <a:ext cx="31116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2800" dirty="0" smtClean="0"/>
              <a:t>Sensor Ultrasónico de distancia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2800" dirty="0" smtClean="0"/>
              <a:t>2 a 400cm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66285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Sensor de Distancia 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198" y="1702191"/>
            <a:ext cx="9758534" cy="430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06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HC-SR04 Ejemplo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#</a:t>
            </a:r>
            <a:r>
              <a:rPr lang="en-US" sz="1600" dirty="0"/>
              <a:t>include &lt;ST_HW_HC_SR04.h&gt;</a:t>
            </a:r>
          </a:p>
          <a:p>
            <a:pPr marL="0" indent="0">
              <a:buNone/>
            </a:pPr>
            <a:r>
              <a:rPr lang="en-US" sz="1600" dirty="0" smtClean="0"/>
              <a:t>ST_HW_HC_SR04 </a:t>
            </a:r>
            <a:r>
              <a:rPr lang="en-US" sz="1600" dirty="0" err="1"/>
              <a:t>ultrasonicSensor</a:t>
            </a:r>
            <a:r>
              <a:rPr lang="en-US" sz="1600" dirty="0"/>
              <a:t>(13, 12); // ST_HW_HC_SR04(TRIG, ECHO)</a:t>
            </a:r>
          </a:p>
          <a:p>
            <a:pPr marL="0" indent="0">
              <a:buNone/>
            </a:pPr>
            <a:r>
              <a:rPr lang="en-US" sz="1600" dirty="0" smtClean="0"/>
              <a:t>void </a:t>
            </a:r>
            <a:r>
              <a:rPr lang="en-US" sz="1600" dirty="0"/>
              <a:t>setup() {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Serial.begin</a:t>
            </a:r>
            <a:r>
              <a:rPr lang="en-US" sz="1600" dirty="0"/>
              <a:t>(9600</a:t>
            </a:r>
            <a:r>
              <a:rPr lang="en-US" sz="1600" dirty="0" smtClean="0"/>
              <a:t>);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}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void </a:t>
            </a:r>
            <a:r>
              <a:rPr lang="en-US" sz="1600" dirty="0"/>
              <a:t>loop() {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hitTime</a:t>
            </a:r>
            <a:r>
              <a:rPr lang="en-US" sz="1600" dirty="0"/>
              <a:t> = </a:t>
            </a:r>
            <a:r>
              <a:rPr lang="en-US" sz="1600" dirty="0" err="1"/>
              <a:t>ultrasonicSensor.getHitTime</a:t>
            </a:r>
            <a:r>
              <a:rPr lang="en-US" sz="1600" dirty="0"/>
              <a:t>(); </a:t>
            </a:r>
          </a:p>
          <a:p>
            <a:pPr marL="0" indent="0">
              <a:buNone/>
            </a:pPr>
            <a:r>
              <a:rPr lang="en-US" sz="1600" dirty="0"/>
              <a:t>    String message = "The </a:t>
            </a:r>
            <a:r>
              <a:rPr lang="en-US" sz="1600" dirty="0" err="1" smtClean="0"/>
              <a:t>tiempo</a:t>
            </a:r>
            <a:r>
              <a:rPr lang="en-US" sz="1600" dirty="0" smtClean="0"/>
              <a:t> </a:t>
            </a:r>
            <a:r>
              <a:rPr lang="en-US" sz="1600" dirty="0" err="1" smtClean="0"/>
              <a:t>fue</a:t>
            </a:r>
            <a:r>
              <a:rPr lang="en-US" sz="1600" dirty="0" smtClean="0"/>
              <a:t> </a:t>
            </a:r>
            <a:r>
              <a:rPr lang="en-US" sz="1600" dirty="0"/>
              <a:t>" + String(</a:t>
            </a:r>
            <a:r>
              <a:rPr lang="en-US" sz="1600" dirty="0" err="1"/>
              <a:t>hitTime</a:t>
            </a:r>
            <a:r>
              <a:rPr lang="en-US" sz="1600" dirty="0"/>
              <a:t>) + " </a:t>
            </a:r>
            <a:r>
              <a:rPr lang="en-US" sz="1600" dirty="0" err="1" smtClean="0"/>
              <a:t>microsegundos</a:t>
            </a:r>
            <a:r>
              <a:rPr lang="en-US" sz="1600" dirty="0" smtClean="0"/>
              <a:t>\n</a:t>
            </a:r>
            <a:r>
              <a:rPr lang="en-US" sz="1600" dirty="0"/>
              <a:t>";</a:t>
            </a:r>
          </a:p>
          <a:p>
            <a:pPr marL="0" indent="0">
              <a:buNone/>
            </a:pPr>
            <a:r>
              <a:rPr lang="en-US" sz="1600" dirty="0" smtClean="0"/>
              <a:t>if</a:t>
            </a:r>
            <a:r>
              <a:rPr lang="en-US" sz="1600" dirty="0"/>
              <a:t>((</a:t>
            </a:r>
            <a:r>
              <a:rPr lang="en-US" sz="1600" dirty="0" err="1"/>
              <a:t>hitTime</a:t>
            </a:r>
            <a:r>
              <a:rPr lang="en-US" sz="1600" dirty="0"/>
              <a:t> == 0) &amp;&amp; (</a:t>
            </a:r>
            <a:r>
              <a:rPr lang="en-US" sz="1600" dirty="0" err="1"/>
              <a:t>ultrasonicSensor.getTimeout</a:t>
            </a:r>
            <a:r>
              <a:rPr lang="en-US" sz="1600" dirty="0"/>
              <a:t>() == 5000)) {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ultrasonicSensor.setTimeout</a:t>
            </a:r>
            <a:r>
              <a:rPr lang="en-US" sz="1600" dirty="0"/>
              <a:t>(23200);</a:t>
            </a:r>
          </a:p>
          <a:p>
            <a:pPr marL="0" indent="0">
              <a:buNone/>
            </a:pPr>
            <a:r>
              <a:rPr lang="en-US" sz="1600" dirty="0" smtClean="0"/>
              <a:t>        </a:t>
            </a:r>
            <a:r>
              <a:rPr lang="en-US" sz="1600" dirty="0"/>
              <a:t>message += "[!] Timeout </a:t>
            </a:r>
            <a:r>
              <a:rPr lang="en-US" sz="1600" dirty="0" err="1" smtClean="0"/>
              <a:t>incrementado</a:t>
            </a:r>
            <a:r>
              <a:rPr lang="en-US" sz="1600" dirty="0" smtClean="0"/>
              <a:t> de 5000 </a:t>
            </a:r>
            <a:r>
              <a:rPr lang="en-US" sz="1600" dirty="0"/>
              <a:t>to 23200\n";</a:t>
            </a:r>
          </a:p>
          <a:p>
            <a:pPr marL="0" indent="0">
              <a:buNone/>
            </a:pPr>
            <a:r>
              <a:rPr lang="en-US" sz="1600" dirty="0"/>
              <a:t>        message += "[!] </a:t>
            </a:r>
            <a:r>
              <a:rPr lang="en-US" sz="1600" dirty="0" err="1" smtClean="0"/>
              <a:t>si</a:t>
            </a:r>
            <a:r>
              <a:rPr lang="en-US" sz="1600" dirty="0" smtClean="0"/>
              <a:t> el </a:t>
            </a:r>
            <a:r>
              <a:rPr lang="en-US" sz="1600" dirty="0" err="1" smtClean="0"/>
              <a:t>tiempo</a:t>
            </a:r>
            <a:r>
              <a:rPr lang="en-US" sz="1600" dirty="0" smtClean="0"/>
              <a:t> </a:t>
            </a:r>
            <a:r>
              <a:rPr lang="en-US" sz="1600" dirty="0" err="1" smtClean="0"/>
              <a:t>es</a:t>
            </a:r>
            <a:r>
              <a:rPr lang="en-US" sz="1600" dirty="0" smtClean="0"/>
              <a:t> 0 </a:t>
            </a:r>
            <a:r>
              <a:rPr lang="en-US" sz="1600" dirty="0" err="1" smtClean="0"/>
              <a:t>despues</a:t>
            </a:r>
            <a:r>
              <a:rPr lang="en-US" sz="1600" dirty="0" smtClean="0"/>
              <a:t> de </a:t>
            </a:r>
            <a:r>
              <a:rPr lang="en-US" sz="1600" dirty="0" err="1" smtClean="0"/>
              <a:t>este</a:t>
            </a:r>
            <a:r>
              <a:rPr lang="en-US" sz="1600" dirty="0" smtClean="0"/>
              <a:t> </a:t>
            </a:r>
            <a:r>
              <a:rPr lang="en-US" sz="1600" dirty="0" err="1" smtClean="0"/>
              <a:t>mensaje</a:t>
            </a:r>
            <a:r>
              <a:rPr lang="en-US" sz="1600" dirty="0" smtClean="0"/>
              <a:t>, \n“;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}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Serial.print</a:t>
            </a:r>
            <a:r>
              <a:rPr lang="en-US" sz="1600" dirty="0"/>
              <a:t>(message</a:t>
            </a:r>
            <a:r>
              <a:rPr lang="en-US" sz="1600" dirty="0" smtClean="0"/>
              <a:t>);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delay(1500</a:t>
            </a:r>
            <a:r>
              <a:rPr lang="en-US" sz="1600" dirty="0" smtClean="0"/>
              <a:t>);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4225102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Sensor DHT11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5184" y="1417638"/>
            <a:ext cx="4082410" cy="408241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663821" y="2183642"/>
            <a:ext cx="56501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800" dirty="0" smtClean="0"/>
              <a:t>Temperatura (°C)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800" dirty="0" smtClean="0"/>
              <a:t>Humedad ambiente (%</a:t>
            </a:r>
            <a:r>
              <a:rPr lang="es-ES" sz="2800" dirty="0"/>
              <a:t>)</a:t>
            </a:r>
            <a:endParaRPr lang="es-CL" sz="2800" dirty="0" smtClean="0"/>
          </a:p>
        </p:txBody>
      </p:sp>
    </p:spTree>
    <p:extLst>
      <p:ext uri="{BB962C8B-B14F-4D97-AF65-F5344CB8AC3E}">
        <p14:creationId xmlns:p14="http://schemas.microsoft.com/office/powerpoint/2010/main" val="348586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a1" id="{D8F71423-849B-4238-B650-5EA536A58F67}" vid="{17745C0E-9F77-449F-A736-60FADB244F3F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290</TotalTime>
  <Words>450</Words>
  <Application>Microsoft Office PowerPoint</Application>
  <PresentationFormat>Panorámica</PresentationFormat>
  <Paragraphs>110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Tema1</vt:lpstr>
      <vt:lpstr>1_Tema de Office</vt:lpstr>
      <vt:lpstr>2_Tema de Office</vt:lpstr>
      <vt:lpstr>ARDUINO </vt:lpstr>
      <vt:lpstr>Arduino</vt:lpstr>
      <vt:lpstr>Arduino - Características</vt:lpstr>
      <vt:lpstr>Arduino IDE</vt:lpstr>
      <vt:lpstr>LEDS</vt:lpstr>
      <vt:lpstr>Sensor HC-SR04</vt:lpstr>
      <vt:lpstr>Sensor de Distancia </vt:lpstr>
      <vt:lpstr>HC-SR04 Ejemplo</vt:lpstr>
      <vt:lpstr>Sensor DHT11</vt:lpstr>
      <vt:lpstr>Sensor DHT11</vt:lpstr>
      <vt:lpstr>Sensor DHT11</vt:lpstr>
      <vt:lpstr>Sensor DHT11-</vt:lpstr>
      <vt:lpstr>NRF24L01+</vt:lpstr>
      <vt:lpstr>NRF24L01 codigo</vt:lpstr>
      <vt:lpstr>Circuito Arduino</vt:lpstr>
      <vt:lpstr>Circuito Raspberry</vt:lpstr>
      <vt:lpstr>Repositorio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</dc:title>
  <dc:creator>Rodrigo Muñoz Lazo</dc:creator>
  <cp:lastModifiedBy>Rodrigo Muñoz Lazo</cp:lastModifiedBy>
  <cp:revision>20</cp:revision>
  <dcterms:created xsi:type="dcterms:W3CDTF">2017-10-17T02:39:56Z</dcterms:created>
  <dcterms:modified xsi:type="dcterms:W3CDTF">2017-10-18T15:05:53Z</dcterms:modified>
</cp:coreProperties>
</file>