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63" r:id="rId5"/>
    <p:sldId id="264" r:id="rId6"/>
    <p:sldId id="265" r:id="rId7"/>
    <p:sldId id="260" r:id="rId8"/>
    <p:sldId id="273" r:id="rId9"/>
    <p:sldId id="258" r:id="rId10"/>
    <p:sldId id="266" r:id="rId11"/>
    <p:sldId id="271" r:id="rId12"/>
    <p:sldId id="259" r:id="rId13"/>
    <p:sldId id="267" r:id="rId14"/>
    <p:sldId id="268" r:id="rId15"/>
    <p:sldId id="270" r:id="rId16"/>
    <p:sldId id="261" r:id="rId17"/>
    <p:sldId id="272" r:id="rId18"/>
    <p:sldId id="257" r:id="rId19"/>
    <p:sldId id="262" r:id="rId20"/>
    <p:sldId id="269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6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5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81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308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70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1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1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777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2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426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435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6035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052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3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598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323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4410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322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9586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076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85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597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862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016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81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772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8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58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7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7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75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96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 descr="PPT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6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5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ARDUINO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Msc</a:t>
            </a:r>
            <a:r>
              <a:rPr lang="es-CL" dirty="0" smtClean="0"/>
              <a:t>. Rodrigo Muñoz L.</a:t>
            </a:r>
          </a:p>
          <a:p>
            <a:r>
              <a:rPr lang="es-CL" dirty="0" smtClean="0"/>
              <a:t>Academias 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99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184" y="1417638"/>
            <a:ext cx="4082410" cy="40824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63821" y="2183642"/>
            <a:ext cx="5650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Temperatura (°C)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Humedad ambiente (%</a:t>
            </a:r>
            <a:r>
              <a:rPr lang="es-ES" sz="2800" dirty="0"/>
              <a:t>)</a:t>
            </a:r>
            <a:endParaRPr lang="es-CL" sz="2800" dirty="0" smtClean="0"/>
          </a:p>
        </p:txBody>
      </p:sp>
    </p:spTree>
    <p:extLst>
      <p:ext uri="{BB962C8B-B14F-4D97-AF65-F5344CB8AC3E}">
        <p14:creationId xmlns:p14="http://schemas.microsoft.com/office/powerpoint/2010/main" val="34858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205" y="1359872"/>
            <a:ext cx="6049284" cy="50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1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9337"/>
            <a:ext cx="10972800" cy="37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DHT11-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344504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dirty="0" smtClean="0"/>
              <a:t>#</a:t>
            </a:r>
            <a:r>
              <a:rPr lang="es-ES" sz="1800" dirty="0" err="1"/>
              <a:t>include</a:t>
            </a:r>
            <a:r>
              <a:rPr lang="es-ES" sz="1800" dirty="0"/>
              <a:t> "</a:t>
            </a:r>
            <a:r>
              <a:rPr lang="es-ES" sz="1800" dirty="0" err="1"/>
              <a:t>DHT.h</a:t>
            </a:r>
            <a:r>
              <a:rPr lang="es-ES" sz="1800" dirty="0"/>
              <a:t>"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#define DHTPIN 2     </a:t>
            </a:r>
          </a:p>
          <a:p>
            <a:pPr marL="0" indent="0">
              <a:buNone/>
            </a:pPr>
            <a:r>
              <a:rPr lang="es-ES" sz="1800" dirty="0"/>
              <a:t>#define DHTTYPE DHT11   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DHT </a:t>
            </a:r>
            <a:r>
              <a:rPr lang="es-ES" sz="1800" dirty="0" err="1"/>
              <a:t>dht</a:t>
            </a:r>
            <a:r>
              <a:rPr lang="es-ES" sz="1800" dirty="0"/>
              <a:t>(DHTPIN, DHTTYPE);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 err="1"/>
              <a:t>void</a:t>
            </a:r>
            <a:r>
              <a:rPr lang="es-ES" sz="1800" dirty="0"/>
              <a:t> </a:t>
            </a:r>
            <a:r>
              <a:rPr lang="es-ES" sz="1800" dirty="0" err="1"/>
              <a:t>setup</a:t>
            </a:r>
            <a:r>
              <a:rPr lang="es-ES" sz="1800" dirty="0"/>
              <a:t>() {</a:t>
            </a:r>
          </a:p>
          <a:p>
            <a:pPr marL="0" indent="0">
              <a:buNone/>
            </a:pPr>
            <a:r>
              <a:rPr lang="es-ES" sz="1800" dirty="0"/>
              <a:t>  </a:t>
            </a:r>
            <a:r>
              <a:rPr lang="es-ES" sz="1800" dirty="0" err="1"/>
              <a:t>Serial.begin</a:t>
            </a:r>
            <a:r>
              <a:rPr lang="es-ES" sz="1800" dirty="0"/>
              <a:t>(115200);</a:t>
            </a:r>
          </a:p>
          <a:p>
            <a:pPr marL="0" indent="0">
              <a:buNone/>
            </a:pPr>
            <a:r>
              <a:rPr lang="es-ES" sz="1800" dirty="0"/>
              <a:t>  </a:t>
            </a:r>
            <a:r>
              <a:rPr lang="es-ES" sz="1800" dirty="0" err="1"/>
              <a:t>Serial.println</a:t>
            </a:r>
            <a:r>
              <a:rPr lang="es-ES" sz="1800" dirty="0"/>
              <a:t>("DHT11 test!");</a:t>
            </a:r>
          </a:p>
          <a:p>
            <a:pPr marL="0" indent="0">
              <a:buNone/>
            </a:pPr>
            <a:r>
              <a:rPr lang="es-ES" sz="1800" dirty="0" smtClean="0"/>
              <a:t>  </a:t>
            </a:r>
            <a:r>
              <a:rPr lang="es-ES" sz="1800" dirty="0" err="1"/>
              <a:t>dht.begin</a:t>
            </a:r>
            <a:r>
              <a:rPr lang="es-ES" sz="1800" dirty="0"/>
              <a:t>();</a:t>
            </a:r>
          </a:p>
          <a:p>
            <a:pPr marL="0" indent="0">
              <a:buNone/>
            </a:pPr>
            <a:r>
              <a:rPr lang="es-ES" sz="1800" dirty="0"/>
              <a:t>}</a:t>
            </a:r>
          </a:p>
          <a:p>
            <a:pPr marL="0" indent="0">
              <a:buNone/>
            </a:pPr>
            <a:endParaRPr lang="es-ES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902116" y="1129438"/>
            <a:ext cx="46802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loop</a:t>
            </a:r>
            <a:r>
              <a:rPr lang="es-ES" sz="1600" dirty="0"/>
              <a:t>() {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delay</a:t>
            </a:r>
            <a:r>
              <a:rPr lang="es-ES" sz="1600" dirty="0"/>
              <a:t>(2000);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float</a:t>
            </a:r>
            <a:r>
              <a:rPr lang="es-ES" sz="1600" dirty="0"/>
              <a:t> h = </a:t>
            </a:r>
            <a:r>
              <a:rPr lang="es-ES" sz="1600" dirty="0" err="1"/>
              <a:t>dht.readHumidity</a:t>
            </a:r>
            <a:r>
              <a:rPr lang="es-ES" sz="1600" dirty="0"/>
              <a:t>();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float</a:t>
            </a:r>
            <a:r>
              <a:rPr lang="es-ES" sz="1600" dirty="0"/>
              <a:t> t = </a:t>
            </a:r>
            <a:r>
              <a:rPr lang="es-ES" sz="1600" dirty="0" err="1"/>
              <a:t>dht.readTemperature</a:t>
            </a:r>
            <a:r>
              <a:rPr lang="es-ES" sz="1600" dirty="0"/>
              <a:t>();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float</a:t>
            </a:r>
            <a:r>
              <a:rPr lang="es-ES" sz="1600" dirty="0"/>
              <a:t> f = </a:t>
            </a:r>
            <a:r>
              <a:rPr lang="es-ES" sz="1600" dirty="0" err="1"/>
              <a:t>dht.readTemperature</a:t>
            </a:r>
            <a:r>
              <a:rPr lang="es-ES" sz="1600" dirty="0"/>
              <a:t>(true);</a:t>
            </a:r>
          </a:p>
          <a:p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if</a:t>
            </a:r>
            <a:r>
              <a:rPr lang="es-ES" sz="1600" dirty="0"/>
              <a:t> (</a:t>
            </a:r>
            <a:r>
              <a:rPr lang="es-ES" sz="1600" dirty="0" err="1"/>
              <a:t>isnan</a:t>
            </a:r>
            <a:r>
              <a:rPr lang="es-ES" sz="1600" dirty="0"/>
              <a:t>(h) || </a:t>
            </a:r>
            <a:r>
              <a:rPr lang="es-ES" sz="1600" dirty="0" err="1"/>
              <a:t>isnan</a:t>
            </a:r>
            <a:r>
              <a:rPr lang="es-ES" sz="1600" dirty="0"/>
              <a:t>(t) || </a:t>
            </a:r>
            <a:r>
              <a:rPr lang="es-ES" sz="1600" dirty="0" err="1"/>
              <a:t>isnan</a:t>
            </a:r>
            <a:r>
              <a:rPr lang="es-ES" sz="1600" dirty="0"/>
              <a:t>(f)) {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Serial.println</a:t>
            </a:r>
            <a:r>
              <a:rPr lang="es-ES" sz="1600" dirty="0"/>
              <a:t>("</a:t>
            </a:r>
            <a:r>
              <a:rPr lang="es-ES" sz="1600" dirty="0" err="1"/>
              <a:t>Failed</a:t>
            </a:r>
            <a:r>
              <a:rPr lang="es-ES" sz="1600" dirty="0"/>
              <a:t> to </a:t>
            </a:r>
            <a:r>
              <a:rPr lang="es-ES" sz="1600" dirty="0" err="1"/>
              <a:t>read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DHT sensor!");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return</a:t>
            </a:r>
            <a:r>
              <a:rPr lang="es-ES" sz="1600" dirty="0"/>
              <a:t>;</a:t>
            </a:r>
          </a:p>
          <a:p>
            <a:r>
              <a:rPr lang="es-ES" sz="1600" dirty="0"/>
              <a:t>  }</a:t>
            </a:r>
          </a:p>
          <a:p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("Humedad: ");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(h);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(" %\t");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("Temperatura: ");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(t);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(" *C ");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(f);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(" *F\t");</a:t>
            </a:r>
          </a:p>
          <a:p>
            <a:r>
              <a:rPr lang="es-ES" sz="1600" dirty="0"/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4304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NRF24L01+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6417330" cy="38503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287904" y="2320120"/>
            <a:ext cx="3926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Emisor y receptor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Tasa de datos de 1 o 2Mbps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543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NRF24L01 </a:t>
            </a:r>
            <a:r>
              <a:rPr lang="es-CL" dirty="0" err="1" smtClean="0"/>
              <a:t>codigo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383160"/>
            <a:ext cx="611874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/>
              <a:t>#</a:t>
            </a:r>
            <a:r>
              <a:rPr lang="es-ES" sz="1600" dirty="0" err="1"/>
              <a:t>include</a:t>
            </a:r>
            <a:r>
              <a:rPr lang="es-ES" sz="1600" dirty="0"/>
              <a:t> &lt;</a:t>
            </a:r>
            <a:r>
              <a:rPr lang="es-ES" sz="1600" dirty="0" err="1"/>
              <a:t>SPI.h</a:t>
            </a:r>
            <a:r>
              <a:rPr lang="es-ES" sz="1600" dirty="0"/>
              <a:t>&gt;</a:t>
            </a:r>
          </a:p>
          <a:p>
            <a:pPr marL="0" indent="0">
              <a:buNone/>
            </a:pPr>
            <a:r>
              <a:rPr lang="es-ES" sz="1600" dirty="0"/>
              <a:t>#</a:t>
            </a:r>
            <a:r>
              <a:rPr lang="es-ES" sz="1600" dirty="0" err="1"/>
              <a:t>include</a:t>
            </a:r>
            <a:r>
              <a:rPr lang="es-ES" sz="1600" dirty="0"/>
              <a:t> "nRF24L01.h"</a:t>
            </a:r>
          </a:p>
          <a:p>
            <a:pPr marL="0" indent="0">
              <a:buNone/>
            </a:pPr>
            <a:r>
              <a:rPr lang="es-ES" sz="1600" dirty="0"/>
              <a:t>#</a:t>
            </a:r>
            <a:r>
              <a:rPr lang="es-ES" sz="1600" dirty="0" err="1"/>
              <a:t>include</a:t>
            </a:r>
            <a:r>
              <a:rPr lang="es-ES" sz="1600" dirty="0"/>
              <a:t> "RF24.h"</a:t>
            </a:r>
          </a:p>
          <a:p>
            <a:pPr marL="0" indent="0">
              <a:buNone/>
            </a:pPr>
            <a:r>
              <a:rPr lang="es-ES" sz="1600" dirty="0"/>
              <a:t>RF24 radio(9,10);</a:t>
            </a:r>
          </a:p>
          <a:p>
            <a:pPr marL="0" indent="0">
              <a:buNone/>
            </a:pPr>
            <a:r>
              <a:rPr lang="es-ES" sz="1600" dirty="0"/>
              <a:t>byte </a:t>
            </a:r>
            <a:r>
              <a:rPr lang="es-ES" sz="1600" dirty="0" err="1"/>
              <a:t>addrs</a:t>
            </a:r>
            <a:r>
              <a:rPr lang="es-ES" sz="1600" dirty="0"/>
              <a:t>[][6]={{0xe8,0xe8,0xf0,0xf0,0xe1},{0xf0,0xf0,0xf0,0xf0,0xe1}};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setup</a:t>
            </a:r>
            <a:r>
              <a:rPr lang="es-ES" sz="1600" dirty="0"/>
              <a:t>() {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Serial.begin</a:t>
            </a:r>
            <a:r>
              <a:rPr lang="es-ES" sz="1600" dirty="0"/>
              <a:t>(115200);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radio.begin</a:t>
            </a:r>
            <a:r>
              <a:rPr lang="es-ES" sz="1600" dirty="0"/>
              <a:t>();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radio.setChannel</a:t>
            </a:r>
            <a:r>
              <a:rPr lang="es-ES" sz="1600" dirty="0"/>
              <a:t>(0x76);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radio.setPALevel</a:t>
            </a:r>
            <a:r>
              <a:rPr lang="es-ES" sz="1600" dirty="0"/>
              <a:t>(RF24_PA_LOW);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radio.openWritingPipe</a:t>
            </a:r>
            <a:r>
              <a:rPr lang="es-ES" sz="1600" dirty="0"/>
              <a:t>(0xF0F0F0F0E1LL);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radio.openReadingPipe</a:t>
            </a:r>
            <a:r>
              <a:rPr lang="es-ES" sz="1600" dirty="0"/>
              <a:t>(1,0xE8E8F0F0E1LL);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radio.enableDynamicPayloads</a:t>
            </a:r>
            <a:r>
              <a:rPr lang="es-ES" sz="1600" dirty="0"/>
              <a:t>();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radio.powerUp</a:t>
            </a:r>
            <a:r>
              <a:rPr lang="es-ES" sz="1600" dirty="0"/>
              <a:t>();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radio.startListening</a:t>
            </a:r>
            <a:r>
              <a:rPr lang="es-ES" sz="1600" dirty="0"/>
              <a:t>();</a:t>
            </a:r>
          </a:p>
          <a:p>
            <a:pPr marL="0" indent="0">
              <a:buNone/>
            </a:pPr>
            <a:r>
              <a:rPr lang="es-ES" sz="1600" dirty="0"/>
              <a:t>}</a:t>
            </a:r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15200" y="1937982"/>
            <a:ext cx="4640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() {</a:t>
            </a:r>
          </a:p>
          <a:p>
            <a:r>
              <a:rPr lang="es-ES" dirty="0"/>
              <a:t>  </a:t>
            </a:r>
            <a:r>
              <a:rPr lang="es-ES" dirty="0" err="1"/>
              <a:t>char</a:t>
            </a:r>
            <a:r>
              <a:rPr lang="es-ES" dirty="0"/>
              <a:t>  </a:t>
            </a:r>
            <a:r>
              <a:rPr lang="es-ES" dirty="0" err="1"/>
              <a:t>Buff_rx</a:t>
            </a:r>
            <a:r>
              <a:rPr lang="es-ES" dirty="0"/>
              <a:t>[32]; </a:t>
            </a:r>
          </a:p>
          <a:p>
            <a:r>
              <a:rPr lang="es-ES" dirty="0"/>
              <a:t>  </a:t>
            </a:r>
            <a:r>
              <a:rPr lang="es-ES" dirty="0" err="1"/>
              <a:t>char</a:t>
            </a:r>
            <a:r>
              <a:rPr lang="es-ES" dirty="0"/>
              <a:t>  </a:t>
            </a:r>
            <a:r>
              <a:rPr lang="es-ES" dirty="0" err="1"/>
              <a:t>Buff_tx</a:t>
            </a:r>
            <a:r>
              <a:rPr lang="es-ES" dirty="0"/>
              <a:t>[32];</a:t>
            </a:r>
          </a:p>
          <a:p>
            <a:r>
              <a:rPr lang="es-ES" dirty="0"/>
              <a:t>  </a:t>
            </a:r>
            <a:r>
              <a:rPr lang="es-ES" dirty="0" err="1"/>
              <a:t>radio.stopListening</a:t>
            </a:r>
            <a:r>
              <a:rPr lang="es-ES" dirty="0"/>
              <a:t>();</a:t>
            </a:r>
          </a:p>
          <a:p>
            <a:r>
              <a:rPr lang="es-ES" dirty="0"/>
              <a:t>  </a:t>
            </a:r>
            <a:r>
              <a:rPr lang="es-ES" dirty="0" err="1"/>
              <a:t>radio.write</a:t>
            </a:r>
            <a:r>
              <a:rPr lang="es-ES" dirty="0"/>
              <a:t>(Buff_tx,32);</a:t>
            </a:r>
          </a:p>
          <a:p>
            <a:r>
              <a:rPr lang="es-ES" dirty="0"/>
              <a:t>  </a:t>
            </a:r>
            <a:r>
              <a:rPr lang="es-ES" dirty="0" err="1"/>
              <a:t>radio.startListening</a:t>
            </a:r>
            <a:r>
              <a:rPr lang="es-ES" dirty="0"/>
              <a:t>();</a:t>
            </a:r>
          </a:p>
          <a:p>
            <a:r>
              <a:rPr lang="es-ES" dirty="0"/>
              <a:t>  </a:t>
            </a:r>
          </a:p>
          <a:p>
            <a:r>
              <a:rPr lang="es-ES" dirty="0"/>
              <a:t>  </a:t>
            </a:r>
            <a:r>
              <a:rPr lang="es-ES" dirty="0" err="1"/>
              <a:t>if</a:t>
            </a:r>
            <a:r>
              <a:rPr lang="es-ES" dirty="0"/>
              <a:t>(</a:t>
            </a:r>
            <a:r>
              <a:rPr lang="es-ES" dirty="0" err="1"/>
              <a:t>radio.available</a:t>
            </a:r>
            <a:r>
              <a:rPr lang="es-ES" dirty="0"/>
              <a:t>()){</a:t>
            </a:r>
          </a:p>
          <a:p>
            <a:r>
              <a:rPr lang="es-ES" dirty="0"/>
              <a:t>    </a:t>
            </a:r>
            <a:r>
              <a:rPr lang="es-ES" dirty="0" err="1"/>
              <a:t>radio.read</a:t>
            </a:r>
            <a:r>
              <a:rPr lang="es-ES" dirty="0"/>
              <a:t>(Buff_rx,32);</a:t>
            </a:r>
          </a:p>
          <a:p>
            <a:r>
              <a:rPr lang="es-ES" dirty="0"/>
              <a:t>  </a:t>
            </a:r>
            <a:r>
              <a:rPr lang="es-ES" dirty="0" smtClean="0"/>
              <a:t>}</a:t>
            </a:r>
          </a:p>
          <a:p>
            <a:endParaRPr lang="es-ES" dirty="0"/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94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Circuito </a:t>
            </a:r>
            <a:r>
              <a:rPr lang="es-CL" dirty="0" err="1" smtClean="0"/>
              <a:t>Arduino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37049"/>
            <a:ext cx="10972800" cy="40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2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Circuito </a:t>
            </a:r>
            <a:r>
              <a:rPr lang="es-CL" dirty="0" err="1" smtClean="0"/>
              <a:t>Raspberry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12" y="1600200"/>
            <a:ext cx="9489405" cy="47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2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Repositorio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https://github.com/academiasIT/proyectoSensores</a:t>
            </a:r>
          </a:p>
        </p:txBody>
      </p:sp>
    </p:spTree>
    <p:extLst>
      <p:ext uri="{BB962C8B-B14F-4D97-AF65-F5344CB8AC3E}">
        <p14:creationId xmlns:p14="http://schemas.microsoft.com/office/powerpoint/2010/main" val="6597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Arduino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037" y="1600200"/>
            <a:ext cx="90519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9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Arduino</a:t>
            </a:r>
            <a:r>
              <a:rPr lang="es-CL" dirty="0" smtClean="0"/>
              <a:t> - Características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973" y="1799506"/>
            <a:ext cx="7456054" cy="41273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950424" y="1799506"/>
            <a:ext cx="1897039" cy="412735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FFFF00">
                <a:alpha val="18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39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Arduino</a:t>
            </a:r>
            <a:r>
              <a:rPr lang="es-CL" dirty="0" smtClean="0"/>
              <a:t> IDE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3" y="1073186"/>
            <a:ext cx="5317587" cy="53446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0" y="1308295"/>
            <a:ext cx="5777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 dirty="0" err="1"/>
              <a:t>v</a:t>
            </a:r>
            <a:r>
              <a:rPr lang="es-CL" sz="2400" b="1" dirty="0" err="1" smtClean="0"/>
              <a:t>oid</a:t>
            </a:r>
            <a:r>
              <a:rPr lang="es-CL" sz="2400" b="1" dirty="0" smtClean="0"/>
              <a:t> </a:t>
            </a:r>
            <a:r>
              <a:rPr lang="es-CL" sz="2400" b="1" dirty="0" err="1" smtClean="0"/>
              <a:t>setup</a:t>
            </a:r>
            <a:r>
              <a:rPr lang="es-CL" sz="2400" b="1" dirty="0" smtClean="0"/>
              <a:t>(): </a:t>
            </a:r>
            <a:r>
              <a:rPr lang="es-CL" sz="2400" dirty="0" smtClean="0"/>
              <a:t>función que se ejecuta solo una vez al encender </a:t>
            </a:r>
            <a:r>
              <a:rPr lang="es-CL" sz="2400" dirty="0" err="1" smtClean="0"/>
              <a:t>Arduino</a:t>
            </a:r>
            <a:r>
              <a:rPr lang="es-CL" sz="2400" dirty="0" smtClean="0"/>
              <a:t> o después de un </a:t>
            </a:r>
            <a:r>
              <a:rPr lang="es-CL" sz="2400" dirty="0" err="1" smtClean="0"/>
              <a:t>reset</a:t>
            </a:r>
            <a:r>
              <a:rPr lang="es-CL" sz="2400" dirty="0" smtClean="0"/>
              <a:t>. Generalmente se utiliza para configurar los recursos de la 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 dirty="0" err="1" smtClean="0"/>
              <a:t>Void</a:t>
            </a:r>
            <a:r>
              <a:rPr lang="es-CL" sz="2400" b="1" dirty="0" smtClean="0"/>
              <a:t> </a:t>
            </a:r>
            <a:r>
              <a:rPr lang="es-CL" sz="2400" b="1" dirty="0" err="1" smtClean="0"/>
              <a:t>loop</a:t>
            </a:r>
            <a:r>
              <a:rPr lang="es-CL" sz="2400" b="1" dirty="0" smtClean="0"/>
              <a:t>(): </a:t>
            </a:r>
            <a:r>
              <a:rPr lang="es-CL" sz="2400" dirty="0" smtClean="0"/>
              <a:t>función que se ejecuta cíclicamente, contiene el programa principal que se desea implementar</a:t>
            </a:r>
          </a:p>
        </p:txBody>
      </p:sp>
    </p:spTree>
    <p:extLst>
      <p:ext uri="{BB962C8B-B14F-4D97-AF65-F5344CB8AC3E}">
        <p14:creationId xmlns:p14="http://schemas.microsoft.com/office/powerpoint/2010/main" val="58945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LEDS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40" y="1417638"/>
            <a:ext cx="4762500" cy="4229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88140" y="1997612"/>
            <a:ext cx="6262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LED (Light </a:t>
            </a:r>
            <a:r>
              <a:rPr lang="es-CL" sz="2400" dirty="0" err="1" smtClean="0"/>
              <a:t>Emitter</a:t>
            </a:r>
            <a:r>
              <a:rPr lang="es-CL" sz="2400" dirty="0" smtClean="0"/>
              <a:t> </a:t>
            </a:r>
            <a:r>
              <a:rPr lang="es-CL" sz="2400" dirty="0" err="1" smtClean="0"/>
              <a:t>Diode</a:t>
            </a:r>
            <a:r>
              <a:rPr lang="es-CL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 smtClean="0"/>
              <a:t>Encendio</a:t>
            </a:r>
            <a:r>
              <a:rPr lang="es-CL" sz="2400" dirty="0" smtClean="0"/>
              <a:t> o Apagado (aunque se puede controlar su intensidad)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103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Leds -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setup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pinMode</a:t>
            </a:r>
            <a:r>
              <a:rPr lang="es-ES" dirty="0"/>
              <a:t>(3,OUTPUT);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pinMode</a:t>
            </a:r>
            <a:r>
              <a:rPr lang="es-ES" dirty="0"/>
              <a:t>(4,OUTPUT);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pinMode</a:t>
            </a:r>
            <a:r>
              <a:rPr lang="es-ES" dirty="0"/>
              <a:t>(5,OUTPUT);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pinMode</a:t>
            </a:r>
            <a:r>
              <a:rPr lang="es-ES" dirty="0"/>
              <a:t>(6,OUTPUT);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(3,HIGH);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(4,HIGH);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(5,HIGH);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(6,HIGH);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delay</a:t>
            </a:r>
            <a:r>
              <a:rPr lang="es-ES" dirty="0"/>
              <a:t>(500);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(3,LOW);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(4,LOW);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(5,LOW);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(6,LOW);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delay</a:t>
            </a:r>
            <a:r>
              <a:rPr lang="es-ES" dirty="0"/>
              <a:t>(500);</a:t>
            </a:r>
          </a:p>
          <a:p>
            <a:pPr marL="0" indent="0">
              <a:buNone/>
            </a:pPr>
            <a:r>
              <a:rPr lang="es-ES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148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HC-SR04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59" y="1940581"/>
            <a:ext cx="5224320" cy="3522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24883" y="2183642"/>
            <a:ext cx="3111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smtClean="0"/>
              <a:t>Sensor Ultrasónico de distancia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smtClean="0"/>
              <a:t>2 a 400cm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628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de Distancia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98" y="1702191"/>
            <a:ext cx="9758534" cy="43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0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HC-SR04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&lt;ST_HW_HC_SR04.h&gt;</a:t>
            </a:r>
          </a:p>
          <a:p>
            <a:pPr marL="0" indent="0">
              <a:buNone/>
            </a:pPr>
            <a:r>
              <a:rPr lang="en-US" sz="1600" dirty="0" smtClean="0"/>
              <a:t>ST_HW_HC_SR04 </a:t>
            </a:r>
            <a:r>
              <a:rPr lang="en-US" sz="1600" dirty="0" err="1"/>
              <a:t>ultrasonicSensor</a:t>
            </a:r>
            <a:r>
              <a:rPr lang="en-US" sz="1600" dirty="0"/>
              <a:t>(13, 12); // ST_HW_HC_SR04(TRIG, ECHO)</a:t>
            </a:r>
          </a:p>
          <a:p>
            <a:pPr marL="0" indent="0">
              <a:buNone/>
            </a:pPr>
            <a:r>
              <a:rPr lang="en-US" sz="1600" dirty="0" smtClean="0"/>
              <a:t>void </a:t>
            </a:r>
            <a:r>
              <a:rPr lang="en-US" sz="1600" dirty="0"/>
              <a:t>setup()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Serial.begin</a:t>
            </a:r>
            <a:r>
              <a:rPr lang="en-US" sz="1600" dirty="0"/>
              <a:t>(9600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void </a:t>
            </a:r>
            <a:r>
              <a:rPr lang="en-US" sz="1600" dirty="0"/>
              <a:t>loop()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hitTime</a:t>
            </a:r>
            <a:r>
              <a:rPr lang="en-US" sz="1600" dirty="0"/>
              <a:t> = </a:t>
            </a:r>
            <a:r>
              <a:rPr lang="en-US" sz="1600" dirty="0" err="1"/>
              <a:t>ultrasonicSensor.getHitTime</a:t>
            </a:r>
            <a:r>
              <a:rPr lang="en-US" sz="1600" dirty="0"/>
              <a:t>(); </a:t>
            </a:r>
          </a:p>
          <a:p>
            <a:pPr marL="0" indent="0">
              <a:buNone/>
            </a:pPr>
            <a:r>
              <a:rPr lang="en-US" sz="1600" dirty="0"/>
              <a:t>    String message = "The </a:t>
            </a:r>
            <a:r>
              <a:rPr lang="en-US" sz="1600" dirty="0" err="1" smtClean="0"/>
              <a:t>tiempo</a:t>
            </a:r>
            <a:r>
              <a:rPr lang="en-US" sz="1600" dirty="0" smtClean="0"/>
              <a:t> </a:t>
            </a:r>
            <a:r>
              <a:rPr lang="en-US" sz="1600" dirty="0" err="1" smtClean="0"/>
              <a:t>fue</a:t>
            </a:r>
            <a:r>
              <a:rPr lang="en-US" sz="1600" dirty="0" smtClean="0"/>
              <a:t> </a:t>
            </a:r>
            <a:r>
              <a:rPr lang="en-US" sz="1600" dirty="0"/>
              <a:t>" + String(</a:t>
            </a:r>
            <a:r>
              <a:rPr lang="en-US" sz="1600" dirty="0" err="1"/>
              <a:t>hitTime</a:t>
            </a:r>
            <a:r>
              <a:rPr lang="en-US" sz="1600" dirty="0"/>
              <a:t>) + " </a:t>
            </a:r>
            <a:r>
              <a:rPr lang="en-US" sz="1600" dirty="0" err="1" smtClean="0"/>
              <a:t>microsegundos</a:t>
            </a:r>
            <a:r>
              <a:rPr lang="en-US" sz="1600" dirty="0" smtClean="0"/>
              <a:t>\n</a:t>
            </a:r>
            <a:r>
              <a:rPr lang="en-US" sz="1600" dirty="0"/>
              <a:t>";</a:t>
            </a:r>
          </a:p>
          <a:p>
            <a:pPr marL="0" indent="0">
              <a:buNone/>
            </a:pPr>
            <a:r>
              <a:rPr lang="en-US" sz="1600" dirty="0" smtClean="0"/>
              <a:t>if</a:t>
            </a:r>
            <a:r>
              <a:rPr lang="en-US" sz="1600" dirty="0"/>
              <a:t>((</a:t>
            </a:r>
            <a:r>
              <a:rPr lang="en-US" sz="1600" dirty="0" err="1"/>
              <a:t>hitTime</a:t>
            </a:r>
            <a:r>
              <a:rPr lang="en-US" sz="1600" dirty="0"/>
              <a:t> == 0) &amp;&amp; (</a:t>
            </a:r>
            <a:r>
              <a:rPr lang="en-US" sz="1600" dirty="0" err="1"/>
              <a:t>ultrasonicSensor.getTimeout</a:t>
            </a:r>
            <a:r>
              <a:rPr lang="en-US" sz="1600" dirty="0"/>
              <a:t>() == 5000))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ultrasonicSensor.setTimeout</a:t>
            </a:r>
            <a:r>
              <a:rPr lang="en-US" sz="1600" dirty="0"/>
              <a:t>(23200);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/>
              <a:t>message += "[!] Timeout </a:t>
            </a:r>
            <a:r>
              <a:rPr lang="en-US" sz="1600" dirty="0" err="1" smtClean="0"/>
              <a:t>incrementado</a:t>
            </a:r>
            <a:r>
              <a:rPr lang="en-US" sz="1600" dirty="0" smtClean="0"/>
              <a:t> de 5000 </a:t>
            </a:r>
            <a:r>
              <a:rPr lang="en-US" sz="1600" dirty="0"/>
              <a:t>to 23200\n";</a:t>
            </a:r>
          </a:p>
          <a:p>
            <a:pPr marL="0" indent="0">
              <a:buNone/>
            </a:pPr>
            <a:r>
              <a:rPr lang="en-US" sz="1600" dirty="0"/>
              <a:t>        message += "[!] </a:t>
            </a:r>
            <a:r>
              <a:rPr lang="en-US" sz="1600" dirty="0" err="1" smtClean="0"/>
              <a:t>si</a:t>
            </a:r>
            <a:r>
              <a:rPr lang="en-US" sz="1600" dirty="0" smtClean="0"/>
              <a:t> el </a:t>
            </a:r>
            <a:r>
              <a:rPr lang="en-US" sz="1600" dirty="0" err="1" smtClean="0"/>
              <a:t>tiempo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0 </a:t>
            </a:r>
            <a:r>
              <a:rPr lang="en-US" sz="1600" dirty="0" err="1" smtClean="0"/>
              <a:t>despues</a:t>
            </a:r>
            <a:r>
              <a:rPr lang="en-US" sz="1600" dirty="0" smtClean="0"/>
              <a:t> de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mensaje</a:t>
            </a:r>
            <a:r>
              <a:rPr lang="en-US" sz="1600" dirty="0" smtClean="0"/>
              <a:t>, \n“;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Serial.print</a:t>
            </a:r>
            <a:r>
              <a:rPr lang="en-US" sz="1600" dirty="0"/>
              <a:t>(message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delay(1500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25102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1" id="{D8F71423-849B-4238-B650-5EA536A58F67}" vid="{17745C0E-9F77-449F-A736-60FADB244F3F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295</TotalTime>
  <Words>505</Words>
  <Application>Microsoft Office PowerPoint</Application>
  <PresentationFormat>Panorámica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Tema1</vt:lpstr>
      <vt:lpstr>1_Tema de Office</vt:lpstr>
      <vt:lpstr>2_Tema de Office</vt:lpstr>
      <vt:lpstr>ARDUINO </vt:lpstr>
      <vt:lpstr>Arduino</vt:lpstr>
      <vt:lpstr>Arduino - Características</vt:lpstr>
      <vt:lpstr>Arduino IDE</vt:lpstr>
      <vt:lpstr>LEDS</vt:lpstr>
      <vt:lpstr>Leds - Ejemplo</vt:lpstr>
      <vt:lpstr>Sensor HC-SR04</vt:lpstr>
      <vt:lpstr>Sensor de Distancia </vt:lpstr>
      <vt:lpstr>HC-SR04 Ejemplo</vt:lpstr>
      <vt:lpstr>Sensor DHT11</vt:lpstr>
      <vt:lpstr>Sensor DHT11</vt:lpstr>
      <vt:lpstr>Sensor DHT11</vt:lpstr>
      <vt:lpstr>Sensor DHT11-</vt:lpstr>
      <vt:lpstr>NRF24L01+</vt:lpstr>
      <vt:lpstr>NRF24L01 codigo</vt:lpstr>
      <vt:lpstr>Circuito Arduino</vt:lpstr>
      <vt:lpstr>Circuito Raspberry</vt:lpstr>
      <vt:lpstr>Repositorio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Rodrigo Muñoz Lazo</dc:creator>
  <cp:lastModifiedBy>Rodrigo Muñoz Lazo</cp:lastModifiedBy>
  <cp:revision>21</cp:revision>
  <dcterms:created xsi:type="dcterms:W3CDTF">2017-10-17T02:39:56Z</dcterms:created>
  <dcterms:modified xsi:type="dcterms:W3CDTF">2017-10-18T15:10:19Z</dcterms:modified>
</cp:coreProperties>
</file>