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63" r:id="rId5"/>
    <p:sldId id="264" r:id="rId6"/>
    <p:sldId id="265" r:id="rId7"/>
    <p:sldId id="260" r:id="rId8"/>
    <p:sldId id="258" r:id="rId9"/>
    <p:sldId id="266" r:id="rId10"/>
    <p:sldId id="259" r:id="rId11"/>
    <p:sldId id="267" r:id="rId12"/>
    <p:sldId id="268" r:id="rId13"/>
    <p:sldId id="261" r:id="rId14"/>
    <p:sldId id="257" r:id="rId15"/>
    <p:sldId id="262" r:id="rId16"/>
    <p:sldId id="269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64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55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818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5308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4708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51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717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777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1428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0426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435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6035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4052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33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5980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3323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44107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6322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9586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5076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485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597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9862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60167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7817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772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08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58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7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79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75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96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A8239-4BA4-48D2-9D62-53385A85BF4D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C4E9-9A67-49FB-BB20-75E5B10B95C8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Imagen 8" descr="PPT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0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4C90-5466-0B48-96CB-E2890ED738F2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25825-B1DE-1B44-BAFE-9EA3DBC1CEEA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Imagen 8" descr="PPT6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2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CB3ED-F121-9E49-8435-24F9A255E079}" type="datetimeFigureOut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18/10/2017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248D-0EF5-8749-83AA-2DC4BBA24FC9}" type="slidenum">
              <a:rPr lang="es-E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Imagen 8" descr="PPT5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ARDUINO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Msc</a:t>
            </a:r>
            <a:r>
              <a:rPr lang="es-CL" dirty="0" smtClean="0"/>
              <a:t>. Rodrigo Muñoz L.</a:t>
            </a:r>
          </a:p>
          <a:p>
            <a:r>
              <a:rPr lang="es-CL" dirty="0" smtClean="0"/>
              <a:t>Academias 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199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Sensor DHT11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9337"/>
            <a:ext cx="10972800" cy="37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NRF24L01+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638"/>
            <a:ext cx="6417330" cy="385039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287904" y="2320120"/>
            <a:ext cx="3926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Emisor y receptor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Tasa de datos de 1 o 2Mbps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543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Circuito </a:t>
            </a:r>
            <a:r>
              <a:rPr lang="es-CL" dirty="0" err="1" smtClean="0"/>
              <a:t>Arduino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37049"/>
            <a:ext cx="10972800" cy="405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25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Circuito </a:t>
            </a:r>
            <a:r>
              <a:rPr lang="es-CL" dirty="0" err="1" smtClean="0"/>
              <a:t>Raspberry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412" y="1600200"/>
            <a:ext cx="9489405" cy="473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2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Repositorio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https://github.com/academiasIT/proyectoSensores</a:t>
            </a:r>
          </a:p>
        </p:txBody>
      </p:sp>
    </p:spTree>
    <p:extLst>
      <p:ext uri="{BB962C8B-B14F-4D97-AF65-F5344CB8AC3E}">
        <p14:creationId xmlns:p14="http://schemas.microsoft.com/office/powerpoint/2010/main" val="65971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Arduino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037" y="1600200"/>
            <a:ext cx="90519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9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Arduino</a:t>
            </a:r>
            <a:r>
              <a:rPr lang="es-CL" dirty="0" smtClean="0"/>
              <a:t> - Características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973" y="1799506"/>
            <a:ext cx="7456054" cy="41273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950424" y="1799506"/>
            <a:ext cx="1897039" cy="412735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rgbClr val="FFFF00">
                <a:alpha val="18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39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Arduino</a:t>
            </a:r>
            <a:r>
              <a:rPr lang="es-CL" dirty="0" smtClean="0"/>
              <a:t> IDE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93" y="1073186"/>
            <a:ext cx="5317587" cy="534462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096000" y="1308295"/>
            <a:ext cx="5777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1" dirty="0" err="1"/>
              <a:t>v</a:t>
            </a:r>
            <a:r>
              <a:rPr lang="es-CL" sz="2400" b="1" dirty="0" err="1" smtClean="0"/>
              <a:t>oid</a:t>
            </a:r>
            <a:r>
              <a:rPr lang="es-CL" sz="2400" b="1" dirty="0" smtClean="0"/>
              <a:t> </a:t>
            </a:r>
            <a:r>
              <a:rPr lang="es-CL" sz="2400" b="1" dirty="0" err="1" smtClean="0"/>
              <a:t>setup</a:t>
            </a:r>
            <a:r>
              <a:rPr lang="es-CL" sz="2400" b="1" dirty="0" smtClean="0"/>
              <a:t>(): </a:t>
            </a:r>
            <a:r>
              <a:rPr lang="es-CL" sz="2400" dirty="0" smtClean="0"/>
              <a:t>función que se ejecuta solo una vez al encender </a:t>
            </a:r>
            <a:r>
              <a:rPr lang="es-CL" sz="2400" dirty="0" err="1" smtClean="0"/>
              <a:t>Arduino</a:t>
            </a:r>
            <a:r>
              <a:rPr lang="es-CL" sz="2400" dirty="0" smtClean="0"/>
              <a:t> o después de un </a:t>
            </a:r>
            <a:r>
              <a:rPr lang="es-CL" sz="2400" dirty="0" err="1" smtClean="0"/>
              <a:t>reset</a:t>
            </a:r>
            <a:r>
              <a:rPr lang="es-CL" sz="2400" dirty="0" smtClean="0"/>
              <a:t>. Generalmente se utiliza para configurar los recursos de la 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b="1" dirty="0" err="1" smtClean="0"/>
              <a:t>Void</a:t>
            </a:r>
            <a:r>
              <a:rPr lang="es-CL" sz="2400" b="1" dirty="0" smtClean="0"/>
              <a:t> </a:t>
            </a:r>
            <a:r>
              <a:rPr lang="es-CL" sz="2400" b="1" dirty="0" err="1" smtClean="0"/>
              <a:t>loop</a:t>
            </a:r>
            <a:r>
              <a:rPr lang="es-CL" sz="2400" b="1" dirty="0" smtClean="0"/>
              <a:t>(): </a:t>
            </a:r>
            <a:r>
              <a:rPr lang="es-CL" sz="2400" dirty="0" smtClean="0"/>
              <a:t>función que se ejecuta cíclicamente, contiene el programa principal que se desea implementar</a:t>
            </a:r>
          </a:p>
        </p:txBody>
      </p:sp>
    </p:spTree>
    <p:extLst>
      <p:ext uri="{BB962C8B-B14F-4D97-AF65-F5344CB8AC3E}">
        <p14:creationId xmlns:p14="http://schemas.microsoft.com/office/powerpoint/2010/main" val="58945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LEDS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40" y="1417638"/>
            <a:ext cx="4762500" cy="42291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88140" y="1997612"/>
            <a:ext cx="6262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LED (Light </a:t>
            </a:r>
            <a:r>
              <a:rPr lang="es-CL" sz="2400" dirty="0" err="1" smtClean="0"/>
              <a:t>Emitter</a:t>
            </a:r>
            <a:r>
              <a:rPr lang="es-CL" sz="2400" dirty="0" smtClean="0"/>
              <a:t> </a:t>
            </a:r>
            <a:r>
              <a:rPr lang="es-CL" sz="2400" dirty="0" err="1" smtClean="0"/>
              <a:t>Diode</a:t>
            </a:r>
            <a:r>
              <a:rPr lang="es-CL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err="1" smtClean="0"/>
              <a:t>Encendio</a:t>
            </a:r>
            <a:r>
              <a:rPr lang="es-CL" sz="2400" dirty="0" smtClean="0"/>
              <a:t> o Apagado (aunque se puede controlar su intensidad)</a:t>
            </a:r>
            <a:endParaRPr lang="es-C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103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Sensor </a:t>
            </a:r>
            <a:r>
              <a:rPr lang="es-CL" dirty="0" smtClean="0"/>
              <a:t>HC-SR04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959" y="1940581"/>
            <a:ext cx="5224320" cy="35225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024883" y="2183642"/>
            <a:ext cx="3111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 smtClean="0"/>
              <a:t>Sensor </a:t>
            </a:r>
            <a:r>
              <a:rPr lang="es-CL" sz="2800" dirty="0" smtClean="0"/>
              <a:t>Ultrasónico de distancia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 smtClean="0"/>
              <a:t>2 a 400cm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628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Sensor de Distancia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98" y="1702191"/>
            <a:ext cx="9758534" cy="43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0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Sensor DHT11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184" y="1417638"/>
            <a:ext cx="4082410" cy="408241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663821" y="2183642"/>
            <a:ext cx="5650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/>
              <a:t>Temperatura (°C)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/>
              <a:t>Humedad ambiente (%</a:t>
            </a:r>
            <a:r>
              <a:rPr lang="es-ES" sz="2800" dirty="0"/>
              <a:t>)</a:t>
            </a:r>
            <a:endParaRPr lang="es-CL" sz="2800" dirty="0" smtClean="0"/>
          </a:p>
        </p:txBody>
      </p:sp>
    </p:spTree>
    <p:extLst>
      <p:ext uri="{BB962C8B-B14F-4D97-AF65-F5344CB8AC3E}">
        <p14:creationId xmlns:p14="http://schemas.microsoft.com/office/powerpoint/2010/main" val="34858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Sensor DHT11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205" y="1359872"/>
            <a:ext cx="6049284" cy="508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13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1" id="{D8F71423-849B-4238-B650-5EA536A58F67}" vid="{17745C0E-9F77-449F-A736-60FADB244F3F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269</TotalTime>
  <Words>125</Words>
  <Application>Microsoft Office PowerPoint</Application>
  <PresentationFormat>Panorámica</PresentationFormat>
  <Paragraphs>30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Tema1</vt:lpstr>
      <vt:lpstr>1_Tema de Office</vt:lpstr>
      <vt:lpstr>2_Tema de Office</vt:lpstr>
      <vt:lpstr>ARDUINO </vt:lpstr>
      <vt:lpstr>Arduino</vt:lpstr>
      <vt:lpstr>Arduino - Características</vt:lpstr>
      <vt:lpstr>Arduino IDE</vt:lpstr>
      <vt:lpstr>LEDS</vt:lpstr>
      <vt:lpstr>Sensor HC-SR04</vt:lpstr>
      <vt:lpstr>Sensor de Distancia </vt:lpstr>
      <vt:lpstr>Sensor DHT11</vt:lpstr>
      <vt:lpstr>Sensor DHT11</vt:lpstr>
      <vt:lpstr>Sensor DHT11</vt:lpstr>
      <vt:lpstr>NRF24L01+</vt:lpstr>
      <vt:lpstr>Circuito Arduino</vt:lpstr>
      <vt:lpstr>Circuito Raspberry</vt:lpstr>
      <vt:lpstr>Repositorio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</dc:title>
  <dc:creator>Rodrigo Muñoz Lazo</dc:creator>
  <cp:lastModifiedBy>Rodrigo Muñoz Lazo</cp:lastModifiedBy>
  <cp:revision>17</cp:revision>
  <dcterms:created xsi:type="dcterms:W3CDTF">2017-10-17T02:39:56Z</dcterms:created>
  <dcterms:modified xsi:type="dcterms:W3CDTF">2017-10-18T14:40:31Z</dcterms:modified>
</cp:coreProperties>
</file>