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79A-C2EB-406E-B520-0F0D20CC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A6AFB-4492-4A6B-B1C0-FADF79B6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49B0-6A69-468B-9317-324A44E3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FA8-937D-4FB0-BC81-47B2B9F6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1420-8BB4-4982-9ABA-035E9B9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E19E-95B8-4D1F-BC5C-EB2D4B60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D2E82-C664-4B5F-9F54-9130FC1D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2D65-57CD-4423-A14B-43A67AE1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3F0A-8DAD-4A05-9E17-A0BF4A9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4DE2-3C0E-45FD-9B9B-C45491EE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BA652-5C9F-4554-A24F-D11413084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22154-EBD9-469D-8E4A-E70A8CA5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5344-9682-41E1-A89D-2E120FF5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BE70-1EC4-48FB-850B-F0C39895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7A07-D52C-4F90-B8BD-2B8B4DF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2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F9A8-ED9A-4AFF-B7E3-72E1293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B0EF-5D69-403F-83CB-A0B9E7AD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18CE-99E7-457D-A604-26A5C99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CE27-A6AB-49B7-85B7-1299843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661E-029E-4A29-AC7E-3C7A849F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4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7B13-EDF5-405E-AA36-BA9C058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1124-B111-4998-ACCD-AF058BF4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09D4-5D22-41CA-ABB4-29533E65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3DA1-F7CA-428F-96D1-8D85CF8C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B80F-2629-4A98-BCC8-23F26297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043-8330-4129-82EB-76556311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8B0B-ACAC-4808-A50B-3CAB2CD97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3BCD1-7BF4-4DA4-A7D5-508A3D2F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0974-5B5D-419F-BC27-ABB72D61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61631-BCAE-411F-A375-84CBB416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D8FA1-973D-48C0-8B27-980807C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D59B-6857-47C1-B537-0F1C4255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8E04-CDAF-4B9F-AA1C-9D05A3C8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31D3-098E-4047-9CA9-2174FD0C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3FC1-A4C1-454A-B4C6-61054FE14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DB78D-9D49-4DC6-A506-EABD65F1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E53E9-DAB8-472A-847A-213C9631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DF5F8-2448-4751-B89D-08752D76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C4E82-D0E8-48F6-92D8-5FE58266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59B-3BB0-4D58-8D68-A9ED2819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34E0-FFCB-4462-A7AA-69D7499F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33C3-CF8F-448C-A93A-3C19ECA2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62E5-F626-494C-895B-212D8BA2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762F1-52C2-48CF-8204-E1949D3B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5EEFB-5256-4BAA-97BA-F7A787D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33EF-5C7F-4FD6-8F02-8A73327E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39A3-BF7A-466F-9F2D-4F5D50F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3B6E-828D-46DC-82C0-174BA1BA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66C3-B4CF-4C32-865E-D7E67591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BD3F7-93B9-42E7-81C2-6C2DF492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1CB0-FE92-4315-9E38-6F434CB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7EC5-AE43-4E2A-BE04-326C999F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2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EB92-AD0F-46C2-9479-3058F851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5087A-35A3-46E0-8D7F-4FF006ACD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5454F-7C40-4B82-8613-FE4BE3A0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69621-5F67-4165-A25D-E359B9C4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0D11-35E6-4085-B89F-EA6AE835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BBE0-310F-4E65-9EC2-6B0B04E5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D5116-95F8-443B-879A-07116E28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128A-3BF3-423C-8FCC-C2D9FD21F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533C-0C28-43A0-868A-D0AC60737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26E8-D98F-43E3-B882-F7659C5EEF3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CDA8-EFBD-4F6B-A03B-18C93143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D8DA-9C72-4F7E-A212-003B851F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1BAE-0FEB-49D3-BBED-5D5FC6855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1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C43B66C-0858-4370-94D1-3BA356FC6E3C}"/>
              </a:ext>
            </a:extLst>
          </p:cNvPr>
          <p:cNvGrpSpPr/>
          <p:nvPr/>
        </p:nvGrpSpPr>
        <p:grpSpPr>
          <a:xfrm>
            <a:off x="0" y="155575"/>
            <a:ext cx="12192000" cy="6546850"/>
            <a:chOff x="0" y="155575"/>
            <a:chExt cx="12192000" cy="6546850"/>
          </a:xfrm>
        </p:grpSpPr>
        <p:pic>
          <p:nvPicPr>
            <p:cNvPr id="24" name="Picture 23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C38FE43-5CA8-4C47-8890-7A69708DA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575"/>
              <a:ext cx="12192000" cy="65468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8DA187-10C9-4A5D-BD8C-36F2C9E1BE3C}"/>
                </a:ext>
              </a:extLst>
            </p:cNvPr>
            <p:cNvSpPr/>
            <p:nvPr/>
          </p:nvSpPr>
          <p:spPr>
            <a:xfrm>
              <a:off x="2592705" y="1348740"/>
              <a:ext cx="1482090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60236E-111E-4E55-9547-2569BD67D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456" y="1274064"/>
              <a:ext cx="262128" cy="746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DBE7D-1FD7-4986-BCBC-A5A2F2958576}"/>
                </a:ext>
              </a:extLst>
            </p:cNvPr>
            <p:cNvSpPr txBox="1"/>
            <p:nvPr/>
          </p:nvSpPr>
          <p:spPr>
            <a:xfrm>
              <a:off x="4212336" y="1120175"/>
              <a:ext cx="1761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Choose instrument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C2B892-9199-40B5-855F-5559EC64E8D6}"/>
                </a:ext>
              </a:extLst>
            </p:cNvPr>
            <p:cNvSpPr/>
            <p:nvPr/>
          </p:nvSpPr>
          <p:spPr>
            <a:xfrm>
              <a:off x="2809494" y="1646301"/>
              <a:ext cx="1648206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CB4E0A-BBFC-4DB8-81D9-CFFF98247667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1832419"/>
              <a:ext cx="518160" cy="255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10B524-42CF-43D2-BA8C-CB33130DCAF6}"/>
                </a:ext>
              </a:extLst>
            </p:cNvPr>
            <p:cNvSpPr txBox="1"/>
            <p:nvPr/>
          </p:nvSpPr>
          <p:spPr>
            <a:xfrm>
              <a:off x="4892802" y="1981116"/>
              <a:ext cx="1995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Set sequence of patterns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E581A8-301C-449D-83EE-524C3DB618BF}"/>
                </a:ext>
              </a:extLst>
            </p:cNvPr>
            <p:cNvSpPr/>
            <p:nvPr/>
          </p:nvSpPr>
          <p:spPr>
            <a:xfrm>
              <a:off x="2592705" y="2340864"/>
              <a:ext cx="2207895" cy="41589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D80A1F-8561-4B45-9344-1F5F70A5FCB0}"/>
                </a:ext>
              </a:extLst>
            </p:cNvPr>
            <p:cNvCxnSpPr>
              <a:cxnSpLocks/>
            </p:cNvCxnSpPr>
            <p:nvPr/>
          </p:nvCxnSpPr>
          <p:spPr>
            <a:xfrm>
              <a:off x="4815078" y="5287999"/>
              <a:ext cx="713994" cy="18011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E34CD1-058A-4BCD-AA74-DBAB0BAAEA32}"/>
                </a:ext>
              </a:extLst>
            </p:cNvPr>
            <p:cNvSpPr txBox="1"/>
            <p:nvPr/>
          </p:nvSpPr>
          <p:spPr>
            <a:xfrm>
              <a:off x="5474208" y="5390143"/>
              <a:ext cx="1995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Pattern notes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8DC1AA-B5EC-45AB-83A4-F4C3DF8B18EE}"/>
                </a:ext>
              </a:extLst>
            </p:cNvPr>
            <p:cNvCxnSpPr>
              <a:cxnSpLocks/>
            </p:cNvCxnSpPr>
            <p:nvPr/>
          </p:nvCxnSpPr>
          <p:spPr>
            <a:xfrm>
              <a:off x="4160521" y="2469475"/>
              <a:ext cx="815339" cy="3944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DEECF5-7ECF-4626-B099-B6B019BB3DC3}"/>
                </a:ext>
              </a:extLst>
            </p:cNvPr>
            <p:cNvSpPr/>
            <p:nvPr/>
          </p:nvSpPr>
          <p:spPr>
            <a:xfrm>
              <a:off x="4108704" y="2340864"/>
              <a:ext cx="143542" cy="1263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72933B-E102-43EA-B8E0-9FC6D383075E}"/>
                </a:ext>
              </a:extLst>
            </p:cNvPr>
            <p:cNvSpPr txBox="1"/>
            <p:nvPr/>
          </p:nvSpPr>
          <p:spPr>
            <a:xfrm>
              <a:off x="4852417" y="2863878"/>
              <a:ext cx="1919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Note effect </a:t>
              </a:r>
            </a:p>
            <a:p>
              <a:r>
                <a:rPr lang="en-GB" sz="1400" i="1" dirty="0">
                  <a:solidFill>
                    <a:srgbClr val="FF0000"/>
                  </a:solidFill>
                </a:rPr>
                <a:t>(C40 = volume to 100%)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E63E9-C0A6-46E1-A38A-EA1F9BA10F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6516" y="2486648"/>
              <a:ext cx="1186031" cy="142698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1581CA-7BA1-443E-85FB-A5BA8D7F6428}"/>
                </a:ext>
              </a:extLst>
            </p:cNvPr>
            <p:cNvSpPr/>
            <p:nvPr/>
          </p:nvSpPr>
          <p:spPr>
            <a:xfrm>
              <a:off x="3860292" y="2359434"/>
              <a:ext cx="143542" cy="1263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8A8097-ECCC-4C18-8F72-B26DFE25F1C6}"/>
                </a:ext>
              </a:extLst>
            </p:cNvPr>
            <p:cNvSpPr txBox="1"/>
            <p:nvPr/>
          </p:nvSpPr>
          <p:spPr>
            <a:xfrm>
              <a:off x="4886824" y="3871812"/>
              <a:ext cx="191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Instrument number</a:t>
              </a:r>
              <a:endParaRPr lang="en-GB" sz="1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ACF677-B838-4071-8D04-1B4CA622D791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18" y="2454716"/>
              <a:ext cx="1510523" cy="2516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9093AC-2A1A-41FA-905E-635C5ACFA368}"/>
                </a:ext>
              </a:extLst>
            </p:cNvPr>
            <p:cNvSpPr/>
            <p:nvPr/>
          </p:nvSpPr>
          <p:spPr>
            <a:xfrm>
              <a:off x="4281561" y="2348887"/>
              <a:ext cx="143542" cy="1263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C8E299-B422-472C-8A7A-E3F80107CD73}"/>
                </a:ext>
              </a:extLst>
            </p:cNvPr>
            <p:cNvSpPr txBox="1"/>
            <p:nvPr/>
          </p:nvSpPr>
          <p:spPr>
            <a:xfrm>
              <a:off x="5864092" y="2451501"/>
              <a:ext cx="1919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Note name</a:t>
              </a:r>
            </a:p>
            <a:p>
              <a:r>
                <a:rPr lang="en-GB" sz="1400" i="1" dirty="0">
                  <a:solidFill>
                    <a:srgbClr val="FF0000"/>
                  </a:solidFill>
                </a:rPr>
                <a:t>(B-4 = B 4</a:t>
              </a:r>
              <a:r>
                <a:rPr lang="en-GB" sz="1400" i="1" baseline="30000" dirty="0">
                  <a:solidFill>
                    <a:srgbClr val="FF0000"/>
                  </a:solidFill>
                </a:rPr>
                <a:t>th</a:t>
              </a:r>
              <a:r>
                <a:rPr lang="en-GB" sz="1400" i="1" dirty="0">
                  <a:solidFill>
                    <a:srgbClr val="FF0000"/>
                  </a:solidFill>
                </a:rPr>
                <a:t> octave)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64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F2CE1AD6-CAA5-47C9-96A8-607C0D9C8B32}"/>
              </a:ext>
            </a:extLst>
          </p:cNvPr>
          <p:cNvGrpSpPr/>
          <p:nvPr/>
        </p:nvGrpSpPr>
        <p:grpSpPr>
          <a:xfrm>
            <a:off x="0" y="100946"/>
            <a:ext cx="8185212" cy="3547776"/>
            <a:chOff x="0" y="100946"/>
            <a:chExt cx="8185212" cy="3547776"/>
          </a:xfrm>
        </p:grpSpPr>
        <p:pic>
          <p:nvPicPr>
            <p:cNvPr id="25" name="Picture 2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37534CB1-BAD2-4FB9-A3FF-79E1DDCD8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32864" b="46756"/>
            <a:stretch/>
          </p:blipFill>
          <p:spPr>
            <a:xfrm>
              <a:off x="0" y="162892"/>
              <a:ext cx="8185212" cy="348583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DD4C6D-E13F-4310-AB6E-42B9CCF25FFE}"/>
                </a:ext>
              </a:extLst>
            </p:cNvPr>
            <p:cNvSpPr/>
            <p:nvPr/>
          </p:nvSpPr>
          <p:spPr>
            <a:xfrm>
              <a:off x="2632710" y="980330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5C44C8-AAAC-4C97-99B5-30CD20F4E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1868" y="1197119"/>
              <a:ext cx="646940" cy="122881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2CBCBB-F8F5-4638-A01A-FC254BCB6F9D}"/>
                </a:ext>
              </a:extLst>
            </p:cNvPr>
            <p:cNvSpPr txBox="1"/>
            <p:nvPr/>
          </p:nvSpPr>
          <p:spPr>
            <a:xfrm>
              <a:off x="940344" y="2425937"/>
              <a:ext cx="1761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Play pattern from current position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19F035-BFCE-44EC-9D85-C603C7148B8C}"/>
                </a:ext>
              </a:extLst>
            </p:cNvPr>
            <p:cNvSpPr/>
            <p:nvPr/>
          </p:nvSpPr>
          <p:spPr>
            <a:xfrm>
              <a:off x="2841498" y="980329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80F50A-B9F8-42E5-B073-1C524B0D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926842" y="1197119"/>
              <a:ext cx="462534" cy="7694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941D04-DA53-4B96-A188-EBF6F6FF3CA2}"/>
                </a:ext>
              </a:extLst>
            </p:cNvPr>
            <p:cNvSpPr txBox="1"/>
            <p:nvPr/>
          </p:nvSpPr>
          <p:spPr>
            <a:xfrm>
              <a:off x="3310890" y="1120175"/>
              <a:ext cx="2236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Play pattern from beginning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C664CE3-3CC6-445F-A65F-030D0FB74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690" y="465961"/>
              <a:ext cx="1293208" cy="5223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4557C7-B776-436D-94B9-578D9C2ED9E2}"/>
                </a:ext>
              </a:extLst>
            </p:cNvPr>
            <p:cNvSpPr txBox="1"/>
            <p:nvPr/>
          </p:nvSpPr>
          <p:spPr>
            <a:xfrm>
              <a:off x="4285868" y="224405"/>
              <a:ext cx="2236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Stop pattern playback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8EB2A3-9F47-47C5-AAC1-172AD1A692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1032" y="316992"/>
              <a:ext cx="173736" cy="2512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F998295-E311-4E3F-A9A0-05C2185D5474}"/>
                </a:ext>
              </a:extLst>
            </p:cNvPr>
            <p:cNvSpPr/>
            <p:nvPr/>
          </p:nvSpPr>
          <p:spPr>
            <a:xfrm>
              <a:off x="3051048" y="980893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33F358-A13E-4EF2-A8D3-B4D740AAF9B8}"/>
                </a:ext>
              </a:extLst>
            </p:cNvPr>
            <p:cNvSpPr/>
            <p:nvPr/>
          </p:nvSpPr>
          <p:spPr>
            <a:xfrm>
              <a:off x="5801106" y="505868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2815F15-574F-4BAC-97E1-34C4B43691FC}"/>
                </a:ext>
              </a:extLst>
            </p:cNvPr>
            <p:cNvSpPr txBox="1"/>
            <p:nvPr/>
          </p:nvSpPr>
          <p:spPr>
            <a:xfrm>
              <a:off x="6096000" y="104810"/>
              <a:ext cx="1682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Stop hanging note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15DD9F-E091-4E7F-AB51-0230693C7306}"/>
                </a:ext>
              </a:extLst>
            </p:cNvPr>
            <p:cNvSpPr/>
            <p:nvPr/>
          </p:nvSpPr>
          <p:spPr>
            <a:xfrm>
              <a:off x="1865376" y="513454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8A247D1-7866-4EBD-8011-17A3FC193E98}"/>
                </a:ext>
              </a:extLst>
            </p:cNvPr>
            <p:cNvSpPr/>
            <p:nvPr/>
          </p:nvSpPr>
          <p:spPr>
            <a:xfrm>
              <a:off x="2075688" y="513453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257982-83FC-4CE0-9869-918C4827D9CE}"/>
                </a:ext>
              </a:extLst>
            </p:cNvPr>
            <p:cNvSpPr/>
            <p:nvPr/>
          </p:nvSpPr>
          <p:spPr>
            <a:xfrm>
              <a:off x="1655826" y="511964"/>
              <a:ext cx="192024" cy="22288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BDF4675-2202-454C-A12D-9405965F9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2843" y="343089"/>
              <a:ext cx="258937" cy="1566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8DFC71-FBF6-4139-B70B-0A3E315C350C}"/>
                </a:ext>
              </a:extLst>
            </p:cNvPr>
            <p:cNvSpPr txBox="1"/>
            <p:nvPr/>
          </p:nvSpPr>
          <p:spPr>
            <a:xfrm>
              <a:off x="1895129" y="100946"/>
              <a:ext cx="23801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Play sequence from beginning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D3D161-8496-40B0-911E-C4AEFFC4D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850" y="746426"/>
              <a:ext cx="153924" cy="10651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BE7A4A-8B19-41A6-BCC2-9BD0A8562591}"/>
                </a:ext>
              </a:extLst>
            </p:cNvPr>
            <p:cNvSpPr txBox="1"/>
            <p:nvPr/>
          </p:nvSpPr>
          <p:spPr>
            <a:xfrm>
              <a:off x="468918" y="1744769"/>
              <a:ext cx="1651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Play sequence from current position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068E95-C311-4AED-B987-CB0C9C677D9B}"/>
                </a:ext>
              </a:extLst>
            </p:cNvPr>
            <p:cNvSpPr txBox="1"/>
            <p:nvPr/>
          </p:nvSpPr>
          <p:spPr>
            <a:xfrm>
              <a:off x="997839" y="727177"/>
              <a:ext cx="97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Stop sequence playback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55D223E-EF4B-4B01-9C0C-613A48A51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9898" y="736338"/>
              <a:ext cx="253365" cy="24347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7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21D91-8A53-41D4-A9CD-00BEF0ED0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41333" r="32500" b="28593"/>
          <a:stretch/>
        </p:blipFill>
        <p:spPr>
          <a:xfrm>
            <a:off x="162560" y="243840"/>
            <a:ext cx="5384800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Knight</dc:creator>
  <cp:lastModifiedBy>Benjamin Knight</cp:lastModifiedBy>
  <cp:revision>3</cp:revision>
  <dcterms:created xsi:type="dcterms:W3CDTF">2020-08-31T10:27:13Z</dcterms:created>
  <dcterms:modified xsi:type="dcterms:W3CDTF">2020-08-31T10:59:24Z</dcterms:modified>
</cp:coreProperties>
</file>