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43"/>
  </p:normalViewPr>
  <p:slideViewPr>
    <p:cSldViewPr snapToGrid="0">
      <p:cViewPr varScale="1">
        <p:scale>
          <a:sx n="112" d="100"/>
          <a:sy n="112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57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8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7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44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96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58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41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98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95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8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1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82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A8D-625F-34F4-FC1B-6C4A914F6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WEB APPLICATION 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8A7B-4C4F-621B-4745-B824DB71F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7705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Duration of session</a:t>
            </a:r>
          </a:p>
          <a:p>
            <a:r>
              <a:rPr lang="en-DE" dirty="0"/>
              <a:t>Times clicked in session</a:t>
            </a:r>
          </a:p>
          <a:p>
            <a:r>
              <a:rPr lang="en-DE" dirty="0"/>
              <a:t>Cursor movement</a:t>
            </a:r>
          </a:p>
          <a:p>
            <a:r>
              <a:rPr lang="en-DE" dirty="0"/>
              <a:t>Page visited per session</a:t>
            </a:r>
          </a:p>
          <a:p>
            <a:r>
              <a:rPr lang="en-DE" dirty="0"/>
              <a:t>Tools like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3240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0DB5-5CA1-787B-4C85-03538125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65E9-8999-0666-A30B-3853639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Network Latency</a:t>
            </a:r>
          </a:p>
          <a:p>
            <a:r>
              <a:rPr lang="en-DE" dirty="0"/>
              <a:t>Server Response Time</a:t>
            </a:r>
          </a:p>
          <a:p>
            <a:r>
              <a:rPr lang="en-DE" dirty="0"/>
              <a:t>Time to First Byte (TTFB)</a:t>
            </a:r>
          </a:p>
          <a:p>
            <a:r>
              <a:rPr lang="en-DE" dirty="0"/>
              <a:t>First Contentful Paint</a:t>
            </a:r>
          </a:p>
          <a:p>
            <a:r>
              <a:rPr lang="en-DE" dirty="0"/>
              <a:t>Page Load Time</a:t>
            </a:r>
          </a:p>
          <a:p>
            <a:r>
              <a:rPr lang="en-DE" dirty="0"/>
              <a:t>Page Size</a:t>
            </a:r>
          </a:p>
          <a:p>
            <a:r>
              <a:rPr lang="en-DE" dirty="0"/>
              <a:t>Error Rate</a:t>
            </a:r>
          </a:p>
          <a:p>
            <a:r>
              <a:rPr lang="en-DE" dirty="0"/>
              <a:t>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5183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mount of time data takes to travel between server and client</a:t>
            </a:r>
          </a:p>
          <a:p>
            <a:r>
              <a:rPr lang="en-GB" dirty="0"/>
              <a:t>M</a:t>
            </a:r>
            <a:r>
              <a:rPr lang="en-DE" dirty="0"/>
              <a:t>easured using traceroute or ping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44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Server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Time it takes server to process and generate response to a request</a:t>
            </a:r>
          </a:p>
          <a:p>
            <a:r>
              <a:rPr lang="en-GB" dirty="0"/>
              <a:t>O</a:t>
            </a:r>
            <a:r>
              <a:rPr lang="en-DE" dirty="0"/>
              <a:t>nly server-side, no network</a:t>
            </a:r>
          </a:p>
          <a:p>
            <a:r>
              <a:rPr lang="en-DE" dirty="0"/>
              <a:t>Measured using tools such as Apache Jmeter or LoadRunner</a:t>
            </a:r>
          </a:p>
        </p:txBody>
      </p:sp>
    </p:spTree>
    <p:extLst>
      <p:ext uri="{BB962C8B-B14F-4D97-AF65-F5344CB8AC3E}">
        <p14:creationId xmlns:p14="http://schemas.microsoft.com/office/powerpoint/2010/main" val="22908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Time to First Byte (TTFB)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Time between request and first byte arriving at client</a:t>
            </a:r>
          </a:p>
          <a:p>
            <a:r>
              <a:rPr lang="en-DE" dirty="0"/>
              <a:t>2 * network latency + server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8843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510-C574-F3DE-DE35-34ABAE9C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First Contentful 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3EB8-6079-DEE1-2B3E-10F98740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ime it takes for the first valuable content to appear on the webpage</a:t>
            </a:r>
          </a:p>
        </p:txBody>
      </p:sp>
    </p:spTree>
    <p:extLst>
      <p:ext uri="{BB962C8B-B14F-4D97-AF65-F5344CB8AC3E}">
        <p14:creationId xmlns:p14="http://schemas.microsoft.com/office/powerpoint/2010/main" val="4119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Page Load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Amount of time it takes webpage to fully load</a:t>
            </a:r>
          </a:p>
          <a:p>
            <a:r>
              <a:rPr lang="en-DE" dirty="0"/>
              <a:t>Can be done using developer tools in browser</a:t>
            </a:r>
          </a:p>
        </p:txBody>
      </p:sp>
    </p:spTree>
    <p:extLst>
      <p:ext uri="{BB962C8B-B14F-4D97-AF65-F5344CB8AC3E}">
        <p14:creationId xmlns:p14="http://schemas.microsoft.com/office/powerpoint/2010/main" val="41895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otal size of all resources (HTML, CSS, JS etc.) loaded</a:t>
            </a:r>
          </a:p>
          <a:p>
            <a:r>
              <a:rPr lang="en-DE" dirty="0"/>
              <a:t>The larger the page size, the greater the page load time</a:t>
            </a:r>
          </a:p>
          <a:p>
            <a:r>
              <a:rPr lang="en-GB" dirty="0"/>
              <a:t>M</a:t>
            </a:r>
            <a:r>
              <a:rPr lang="en-DE" dirty="0"/>
              <a:t>easured in bytes</a:t>
            </a:r>
          </a:p>
        </p:txBody>
      </p:sp>
    </p:spTree>
    <p:extLst>
      <p:ext uri="{BB962C8B-B14F-4D97-AF65-F5344CB8AC3E}">
        <p14:creationId xmlns:p14="http://schemas.microsoft.com/office/powerpoint/2010/main" val="277301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Measures the relative times an error occures when visiting the web page</a:t>
            </a:r>
          </a:p>
          <a:p>
            <a:r>
              <a:rPr lang="en-DE" dirty="0"/>
              <a:t>Times an error occur</a:t>
            </a:r>
            <a:r>
              <a:rPr lang="en-GB" dirty="0"/>
              <a:t>r</a:t>
            </a:r>
            <a:r>
              <a:rPr lang="en-DE" dirty="0"/>
              <a:t>ed / total amount of requests</a:t>
            </a:r>
          </a:p>
        </p:txBody>
      </p:sp>
    </p:spTree>
    <p:extLst>
      <p:ext uri="{BB962C8B-B14F-4D97-AF65-F5344CB8AC3E}">
        <p14:creationId xmlns:p14="http://schemas.microsoft.com/office/powerpoint/2010/main" val="70442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0F001-1A88-6243-92E1-0E3A49618AE2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</TotalTime>
  <Words>219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 PERFORMANCE METRICS</vt:lpstr>
      <vt:lpstr>What? </vt:lpstr>
      <vt:lpstr>Network Latency</vt:lpstr>
      <vt:lpstr>Server Response Time</vt:lpstr>
      <vt:lpstr>Time to First Byte (TTFB)</vt:lpstr>
      <vt:lpstr>First Contentful Paint</vt:lpstr>
      <vt:lpstr>Page Load Time</vt:lpstr>
      <vt:lpstr>Page Size</vt:lpstr>
      <vt:lpstr>Error Rate</vt:lpstr>
      <vt:lpstr>User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PERFORMANCE METRICS</dc:title>
  <dc:creator>Raaz, Lukas</dc:creator>
  <cp:lastModifiedBy>Raaz, Lukas</cp:lastModifiedBy>
  <cp:revision>2</cp:revision>
  <dcterms:created xsi:type="dcterms:W3CDTF">2023-05-10T06:51:27Z</dcterms:created>
  <dcterms:modified xsi:type="dcterms:W3CDTF">2023-05-10T07:40:39Z</dcterms:modified>
</cp:coreProperties>
</file>