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3"/>
    <p:restoredTop sz="94658"/>
  </p:normalViewPr>
  <p:slideViewPr>
    <p:cSldViewPr snapToGrid="0">
      <p:cViewPr varScale="1">
        <p:scale>
          <a:sx n="112" d="100"/>
          <a:sy n="112" d="100"/>
        </p:scale>
        <p:origin x="22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A49B-11D9-B44D-B90A-C2AA69C49719}" type="datetimeFigureOut">
              <a:rPr lang="en-DE" smtClean="0"/>
              <a:t>10.05.23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CA19-1582-134C-9D3B-4149A4767F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578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A49B-11D9-B44D-B90A-C2AA69C49719}" type="datetimeFigureOut">
              <a:rPr lang="en-DE" smtClean="0"/>
              <a:t>10.05.23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CA19-1582-134C-9D3B-4149A4767F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089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A49B-11D9-B44D-B90A-C2AA69C49719}" type="datetimeFigureOut">
              <a:rPr lang="en-DE" smtClean="0"/>
              <a:t>10.05.23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CA19-1582-134C-9D3B-4149A4767F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2177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A49B-11D9-B44D-B90A-C2AA69C49719}" type="datetimeFigureOut">
              <a:rPr lang="en-DE" smtClean="0"/>
              <a:t>10.05.23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CA19-1582-134C-9D3B-4149A4767F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044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A49B-11D9-B44D-B90A-C2AA69C49719}" type="datetimeFigureOut">
              <a:rPr lang="en-DE" smtClean="0"/>
              <a:t>10.05.23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CA19-1582-134C-9D3B-4149A4767F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8796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A49B-11D9-B44D-B90A-C2AA69C49719}" type="datetimeFigureOut">
              <a:rPr lang="en-DE" smtClean="0"/>
              <a:t>10.05.23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CA19-1582-134C-9D3B-4149A4767F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5580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A49B-11D9-B44D-B90A-C2AA69C49719}" type="datetimeFigureOut">
              <a:rPr lang="en-DE" smtClean="0"/>
              <a:t>10.05.23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CA19-1582-134C-9D3B-4149A4767F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741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A49B-11D9-B44D-B90A-C2AA69C49719}" type="datetimeFigureOut">
              <a:rPr lang="en-DE" smtClean="0"/>
              <a:t>10.05.23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CA19-1582-134C-9D3B-4149A4767F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981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A49B-11D9-B44D-B90A-C2AA69C49719}" type="datetimeFigureOut">
              <a:rPr lang="en-DE" smtClean="0"/>
              <a:t>10.05.23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CA19-1582-134C-9D3B-4149A4767F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095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A49B-11D9-B44D-B90A-C2AA69C49719}" type="datetimeFigureOut">
              <a:rPr lang="en-DE" smtClean="0"/>
              <a:t>10.05.23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CA19-1582-134C-9D3B-4149A4767F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18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A49B-11D9-B44D-B90A-C2AA69C49719}" type="datetimeFigureOut">
              <a:rPr lang="en-DE" smtClean="0"/>
              <a:t>10.05.23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CA19-1582-134C-9D3B-4149A4767F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818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AA49B-11D9-B44D-B90A-C2AA69C49719}" type="datetimeFigureOut">
              <a:rPr lang="en-DE" smtClean="0"/>
              <a:t>10.05.23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7CA19-1582-134C-9D3B-4149A4767F6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13821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EA8D-625F-34F4-FC1B-6C4A914F6B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WEB APPLICATION PERFORMANCE 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F8A7B-4C4F-621B-4745-B824DB71F3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77057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2449-64A0-56DA-457A-B337A9AF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User Engagement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CF74-CA52-1C68-6B95-0445135D1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Duration of session</a:t>
            </a:r>
          </a:p>
          <a:p>
            <a:r>
              <a:rPr lang="en-DE" dirty="0"/>
              <a:t>Times clicked in session</a:t>
            </a:r>
          </a:p>
          <a:p>
            <a:r>
              <a:rPr lang="en-DE" dirty="0"/>
              <a:t>Cursor movement</a:t>
            </a:r>
          </a:p>
          <a:p>
            <a:r>
              <a:rPr lang="en-DE" dirty="0"/>
              <a:t>Page visited per session</a:t>
            </a:r>
          </a:p>
          <a:p>
            <a:r>
              <a:rPr lang="en-DE" dirty="0"/>
              <a:t>Tools like Google Analytics</a:t>
            </a:r>
          </a:p>
        </p:txBody>
      </p:sp>
    </p:spTree>
    <p:extLst>
      <p:ext uri="{BB962C8B-B14F-4D97-AF65-F5344CB8AC3E}">
        <p14:creationId xmlns:p14="http://schemas.microsoft.com/office/powerpoint/2010/main" val="32402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30DB5-5CA1-787B-4C85-03538125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What?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F65E9-8999-0666-A30B-385363992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Network Latency</a:t>
            </a:r>
          </a:p>
          <a:p>
            <a:r>
              <a:rPr lang="en-DE" dirty="0"/>
              <a:t>Server Response Time</a:t>
            </a:r>
          </a:p>
          <a:p>
            <a:r>
              <a:rPr lang="en-DE" dirty="0"/>
              <a:t>Time to First Byte (TTFB)</a:t>
            </a:r>
          </a:p>
          <a:p>
            <a:r>
              <a:rPr lang="en-DE" dirty="0"/>
              <a:t>Page Load Time</a:t>
            </a:r>
          </a:p>
          <a:p>
            <a:r>
              <a:rPr lang="en-DE" dirty="0"/>
              <a:t>Page Size</a:t>
            </a:r>
          </a:p>
          <a:p>
            <a:r>
              <a:rPr lang="en-DE" dirty="0"/>
              <a:t>Error Rate</a:t>
            </a:r>
          </a:p>
          <a:p>
            <a:r>
              <a:rPr lang="en-DE" dirty="0"/>
              <a:t>User Engagement</a:t>
            </a:r>
          </a:p>
          <a:p>
            <a:r>
              <a:rPr lang="en-DE" dirty="0"/>
              <a:t>Time on Page</a:t>
            </a:r>
          </a:p>
        </p:txBody>
      </p:sp>
    </p:spTree>
    <p:extLst>
      <p:ext uri="{BB962C8B-B14F-4D97-AF65-F5344CB8AC3E}">
        <p14:creationId xmlns:p14="http://schemas.microsoft.com/office/powerpoint/2010/main" val="51832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2449-64A0-56DA-457A-B337A9AF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Network Latency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CF74-CA52-1C68-6B95-0445135D1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mount of time data takes to travel between server and client</a:t>
            </a:r>
          </a:p>
          <a:p>
            <a:r>
              <a:rPr lang="en-GB" dirty="0"/>
              <a:t>M</a:t>
            </a:r>
            <a:r>
              <a:rPr lang="en-DE" dirty="0"/>
              <a:t>easured using traceroute or ping</a:t>
            </a: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1448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2449-64A0-56DA-457A-B337A9AF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Server Response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CF74-CA52-1C68-6B95-0445135D1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Time it takes server to process and generate response to a request</a:t>
            </a:r>
          </a:p>
          <a:p>
            <a:r>
              <a:rPr lang="en-GB" dirty="0"/>
              <a:t>O</a:t>
            </a:r>
            <a:r>
              <a:rPr lang="en-DE" dirty="0"/>
              <a:t>nly server-side, no network</a:t>
            </a:r>
          </a:p>
          <a:p>
            <a:r>
              <a:rPr lang="en-DE" dirty="0"/>
              <a:t>Measured using tools such as Apache Jmeter or LoadRunner</a:t>
            </a:r>
          </a:p>
        </p:txBody>
      </p:sp>
    </p:spTree>
    <p:extLst>
      <p:ext uri="{BB962C8B-B14F-4D97-AF65-F5344CB8AC3E}">
        <p14:creationId xmlns:p14="http://schemas.microsoft.com/office/powerpoint/2010/main" val="229087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2449-64A0-56DA-457A-B337A9AF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Time to First Byte (TTFB)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CF74-CA52-1C68-6B95-0445135D1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Time between request and first byte arriving at client</a:t>
            </a:r>
          </a:p>
          <a:p>
            <a:r>
              <a:rPr lang="en-DE" dirty="0"/>
              <a:t>2 * network latency + server response time</a:t>
            </a:r>
          </a:p>
        </p:txBody>
      </p:sp>
    </p:spTree>
    <p:extLst>
      <p:ext uri="{BB962C8B-B14F-4D97-AF65-F5344CB8AC3E}">
        <p14:creationId xmlns:p14="http://schemas.microsoft.com/office/powerpoint/2010/main" val="388437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8510-C574-F3DE-DE35-34ABAE9C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First Contentful Paint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D3EB8-6079-DEE1-2B3E-10F98740C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DE" dirty="0"/>
              <a:t>ime it takes for the first valuable content to appear on the webpage</a:t>
            </a:r>
          </a:p>
        </p:txBody>
      </p:sp>
    </p:spTree>
    <p:extLst>
      <p:ext uri="{BB962C8B-B14F-4D97-AF65-F5344CB8AC3E}">
        <p14:creationId xmlns:p14="http://schemas.microsoft.com/office/powerpoint/2010/main" val="41199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2449-64A0-56DA-457A-B337A9AF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Page Load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CF74-CA52-1C68-6B95-0445135D1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Amouont of time it takes webpage to fully load</a:t>
            </a:r>
          </a:p>
          <a:p>
            <a:r>
              <a:rPr lang="en-DE" dirty="0"/>
              <a:t>Can be done using developer tools in browser</a:t>
            </a:r>
          </a:p>
        </p:txBody>
      </p:sp>
    </p:spTree>
    <p:extLst>
      <p:ext uri="{BB962C8B-B14F-4D97-AF65-F5344CB8AC3E}">
        <p14:creationId xmlns:p14="http://schemas.microsoft.com/office/powerpoint/2010/main" val="418953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2449-64A0-56DA-457A-B337A9AF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Page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CF74-CA52-1C68-6B95-0445135D1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DE" dirty="0"/>
              <a:t>otal size of all resources (HTML, CSS, JS etc.) loaded</a:t>
            </a:r>
          </a:p>
          <a:p>
            <a:r>
              <a:rPr lang="en-DE" dirty="0"/>
              <a:t>The larger the page size, the greater the page load time</a:t>
            </a:r>
          </a:p>
          <a:p>
            <a:r>
              <a:rPr lang="en-GB" dirty="0"/>
              <a:t>M</a:t>
            </a:r>
            <a:r>
              <a:rPr lang="en-DE" dirty="0"/>
              <a:t>easured in bytes</a:t>
            </a:r>
          </a:p>
        </p:txBody>
      </p:sp>
    </p:spTree>
    <p:extLst>
      <p:ext uri="{BB962C8B-B14F-4D97-AF65-F5344CB8AC3E}">
        <p14:creationId xmlns:p14="http://schemas.microsoft.com/office/powerpoint/2010/main" val="277301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2449-64A0-56DA-457A-B337A9AF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Error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CF74-CA52-1C68-6B95-0445135D1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Measures the relative times an error occures when visiting the web page</a:t>
            </a:r>
          </a:p>
          <a:p>
            <a:r>
              <a:rPr lang="en-DE" dirty="0"/>
              <a:t>Times an error occur</a:t>
            </a:r>
            <a:r>
              <a:rPr lang="en-GB" dirty="0"/>
              <a:t>r</a:t>
            </a:r>
            <a:r>
              <a:rPr lang="en-DE" dirty="0"/>
              <a:t>ed / total amount of requests</a:t>
            </a:r>
          </a:p>
        </p:txBody>
      </p:sp>
    </p:spTree>
    <p:extLst>
      <p:ext uri="{BB962C8B-B14F-4D97-AF65-F5344CB8AC3E}">
        <p14:creationId xmlns:p14="http://schemas.microsoft.com/office/powerpoint/2010/main" val="704422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CB0F001-1A88-6243-92E1-0E3A49618AE2}">
  <we:reference id="b0692d11-e342-a550-cfba-e8c57e47b8f1" version="1.0.0.8" store="EXCatalog" storeType="EXCatalog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</TotalTime>
  <Words>219</Words>
  <Application>Microsoft Macintosh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WEB APPLICATION PERFORMANCE METRICS</vt:lpstr>
      <vt:lpstr>What? </vt:lpstr>
      <vt:lpstr>Network Latency</vt:lpstr>
      <vt:lpstr>Server Response Time</vt:lpstr>
      <vt:lpstr>Time to First Byte (TTFB)</vt:lpstr>
      <vt:lpstr>First Contentful Paint</vt:lpstr>
      <vt:lpstr>Page Load Time</vt:lpstr>
      <vt:lpstr>Page Size</vt:lpstr>
      <vt:lpstr>Error Rate</vt:lpstr>
      <vt:lpstr>User Engagement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PERFORMANCE METRICS</dc:title>
  <dc:creator>Raaz, Lukas</dc:creator>
  <cp:lastModifiedBy>Raaz, Lukas</cp:lastModifiedBy>
  <cp:revision>1</cp:revision>
  <dcterms:created xsi:type="dcterms:W3CDTF">2023-05-10T06:51:27Z</dcterms:created>
  <dcterms:modified xsi:type="dcterms:W3CDTF">2023-05-10T07:11:01Z</dcterms:modified>
</cp:coreProperties>
</file>