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68753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4" y="2456597"/>
            <a:ext cx="3835020" cy="272788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Hamza Khan</a:t>
            </a:r>
          </a:p>
          <a:p>
            <a:pPr algn="l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(FA19-BCE-075)</a:t>
            </a:r>
          </a:p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Inamullah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Khan</a:t>
            </a:r>
          </a:p>
          <a:p>
            <a:pPr algn="l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(FA19-BCE-083)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C1C5-A2A3-A673-77E2-7FED7F87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0BE57-F6C0-7BF7-1A0E-9F6501194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313" y="2076450"/>
            <a:ext cx="7245848" cy="37147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2A9A30-C07B-4F30-CF95-FFEAFAB9C047}"/>
              </a:ext>
            </a:extLst>
          </p:cNvPr>
          <p:cNvSpPr txBox="1"/>
          <p:nvPr/>
        </p:nvSpPr>
        <p:spPr>
          <a:xfrm>
            <a:off x="4258101" y="6005015"/>
            <a:ext cx="378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Circuit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722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33C4-AC33-AB5B-63D8-610C2B5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E5429-5FF0-BA5F-7C12-2DB529BF0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866900"/>
            <a:ext cx="4687094" cy="371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B50BB-C205-3ABD-6152-AF928455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72" y="1866900"/>
            <a:ext cx="4687094" cy="3714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9D6BD7-C674-9DD5-4886-EA8753750BC5}"/>
              </a:ext>
            </a:extLst>
          </p:cNvPr>
          <p:cNvSpPr txBox="1"/>
          <p:nvPr/>
        </p:nvSpPr>
        <p:spPr>
          <a:xfrm>
            <a:off x="1651379" y="5841242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 : Door Close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C0BBB-B824-3778-D9D6-8E5325FFEE46}"/>
              </a:ext>
            </a:extLst>
          </p:cNvPr>
          <p:cNvSpPr txBox="1"/>
          <p:nvPr/>
        </p:nvSpPr>
        <p:spPr>
          <a:xfrm>
            <a:off x="7701887" y="5827594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 : Door Open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7407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33C4-AC33-AB5B-63D8-610C2B5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36E76-2944-453F-8E8C-2505D5FE19D3}"/>
              </a:ext>
            </a:extLst>
          </p:cNvPr>
          <p:cNvSpPr txBox="1"/>
          <p:nvPr/>
        </p:nvSpPr>
        <p:spPr>
          <a:xfrm>
            <a:off x="1245359" y="2107526"/>
            <a:ext cx="6093724" cy="793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15000"/>
              </a:lnSpc>
              <a:spcAft>
                <a:spcPts val="72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</a:rPr>
              <a:t>Testing Case 1: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Normal Open/Close-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ing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Door</a:t>
            </a:r>
          </a:p>
          <a:p>
            <a:pPr algn="l" rtl="0">
              <a:lnSpc>
                <a:spcPct val="115000"/>
              </a:lnSpc>
              <a:spcAft>
                <a:spcPts val="72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</a:rPr>
              <a:t>Objective: </a:t>
            </a:r>
            <a:r>
              <a:rPr lang="en-US" sz="1800" b="0" dirty="0">
                <a:effectLst/>
                <a:latin typeface="Times New Roman" panose="02020603050405020304" pitchFamily="18" charset="0"/>
              </a:rPr>
              <a:t>Ensure </a:t>
            </a:r>
            <a:r>
              <a:rPr lang="en-US" sz="1800" b="0" dirty="0" err="1">
                <a:effectLst/>
                <a:latin typeface="Times New Roman" panose="02020603050405020304" pitchFamily="18" charset="0"/>
              </a:rPr>
              <a:t>porper</a:t>
            </a:r>
            <a:r>
              <a:rPr lang="en-US" sz="1800" b="0" dirty="0">
                <a:effectLst/>
                <a:latin typeface="Times New Roman" panose="02020603050405020304" pitchFamily="18" charset="0"/>
              </a:rPr>
              <a:t> lock/unlock-</a:t>
            </a:r>
            <a:r>
              <a:rPr lang="en-US" sz="1800" b="0" dirty="0" err="1">
                <a:effectLst/>
                <a:latin typeface="Times New Roman" panose="02020603050405020304" pitchFamily="18" charset="0"/>
              </a:rPr>
              <a:t>ing</a:t>
            </a:r>
            <a:r>
              <a:rPr lang="en-US" sz="1800" b="0" dirty="0">
                <a:effectLst/>
                <a:latin typeface="Times New Roman" panose="02020603050405020304" pitchFamily="18" charset="0"/>
              </a:rPr>
              <a:t> door.</a:t>
            </a:r>
            <a:endParaRPr lang="en-US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7AF29-B860-F844-9D94-99FBCC0611E0}"/>
              </a:ext>
            </a:extLst>
          </p:cNvPr>
          <p:cNvSpPr txBox="1"/>
          <p:nvPr/>
        </p:nvSpPr>
        <p:spPr>
          <a:xfrm>
            <a:off x="1245359" y="3527298"/>
            <a:ext cx="6093724" cy="1112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720"/>
              </a:spcAft>
            </a:pPr>
            <a:r>
              <a:rPr lang="en-US" sz="1800" b="1" dirty="0">
                <a:effectLst/>
                <a:latin typeface="Times New Roman, serif"/>
              </a:rPr>
              <a:t>Testing Case 2:</a:t>
            </a:r>
            <a:r>
              <a:rPr lang="en-US" sz="1800" b="0" dirty="0">
                <a:effectLst/>
                <a:latin typeface="Times New Roman, serif"/>
              </a:rPr>
              <a:t>Pressing both button Simultaneously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algn="l" rtl="0">
              <a:lnSpc>
                <a:spcPct val="115000"/>
              </a:lnSpc>
              <a:spcAft>
                <a:spcPts val="720"/>
              </a:spcAft>
            </a:pPr>
            <a:r>
              <a:rPr lang="en-US" sz="1800" b="1" dirty="0">
                <a:effectLst/>
                <a:latin typeface="Times New Roman, serif"/>
              </a:rPr>
              <a:t>Objective: </a:t>
            </a:r>
            <a:r>
              <a:rPr lang="en-US" sz="1800" b="0" dirty="0">
                <a:effectLst/>
                <a:latin typeface="Times New Roman, serif"/>
              </a:rPr>
              <a:t>Ensure door work correctly with simultaneous clicking of button.</a:t>
            </a:r>
            <a:endParaRPr lang="en-US" sz="18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0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170E-9899-D9E9-7380-0A8E1403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D458-1FE3-E872-5977-4BD39D6C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 sensor based Electronic door locks systems using Arduino.</a:t>
            </a:r>
          </a:p>
          <a:p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helps the disabled or elderly people in locking/unlocking the door.</a:t>
            </a:r>
          </a:p>
          <a:p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helps control the door lock from anywhere(in range) using a remote control.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eplacing the remote-controlled system with the concept of Internet of Things (IoT).</a:t>
            </a:r>
          </a:p>
          <a:p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home automation.</a:t>
            </a:r>
          </a:p>
          <a:p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good future for this prototype.</a:t>
            </a:r>
          </a:p>
        </p:txBody>
      </p:sp>
    </p:spTree>
    <p:extLst>
      <p:ext uri="{BB962C8B-B14F-4D97-AF65-F5344CB8AC3E}">
        <p14:creationId xmlns:p14="http://schemas.microsoft.com/office/powerpoint/2010/main" val="262332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411" y="609600"/>
            <a:ext cx="4538124" cy="970450"/>
          </a:xfrm>
        </p:spPr>
        <p:txBody>
          <a:bodyPr anchor="b">
            <a:noAutofit/>
          </a:bodyPr>
          <a:lstStyle/>
          <a:p>
            <a:r>
              <a:rPr lang="en-US" sz="3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Arduino Based Remote Door Lock/Unlock Mechanism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412" y="1580050"/>
            <a:ext cx="4403596" cy="4058751"/>
          </a:xfrm>
        </p:spPr>
        <p:txBody>
          <a:bodyPr anchor="t">
            <a:normAutofit/>
          </a:bodyPr>
          <a:lstStyle/>
          <a:p>
            <a:pPr marL="3690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Lock/Unlock system via remote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Physical/Wire-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lessly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Control Door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 with Internet of things(IoT)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P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B74A-DC6C-DBA6-FBEC-2F3D7BBC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347165"/>
            <a:ext cx="10353762" cy="12573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Why this System?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F645-C849-53B5-FC12-67F2D9761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8424"/>
            <a:ext cx="10353762" cy="450376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elderly, 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blind or handicapped people faces problem with traditional door.</a:t>
            </a:r>
          </a:p>
          <a:p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Lazy People</a:t>
            </a:r>
          </a:p>
          <a:p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Heading Toward Internet of things(IOT)</a:t>
            </a:r>
          </a:p>
          <a:p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 button press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6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6C62-86B7-1382-3A7C-8D8B5C19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58B6-BCFA-501C-2896-FDDA13EE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V- model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Requirements begin the life cycle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efore development is started, a system plan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igh-level design (HLD) phase focuses on system architecture and design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ow-level design (LLD) phase is where the actual components are designed.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minimize the development time by having predefined expectations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568B-FE14-33A6-933F-2E3AC187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Requirements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5A00-A7B7-5873-743A-3D33077A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lock/Unlock the door with the help of remote.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button for locking , another for unlocking.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Motor will move clockwise for locking and counterclockwise for unlocking.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remote buttons will have different codes.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2 doors will be unlocked with same button.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locking unit and Electronic unit should be separate modules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 Should be in range.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3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9C43-72AB-89E0-9F2C-22CA8204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Hardware Specifications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5FFF-21AD-2AB6-A8A2-E550A5CE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Controller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Atmega328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 System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 Receiver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Motion Control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Servo Motor</a:t>
            </a:r>
          </a:p>
        </p:txBody>
      </p:sp>
    </p:spTree>
    <p:extLst>
      <p:ext uri="{BB962C8B-B14F-4D97-AF65-F5344CB8AC3E}">
        <p14:creationId xmlns:p14="http://schemas.microsoft.com/office/powerpoint/2010/main" val="405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DA18-B140-3A0D-9B97-F76E01E5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16C90-E178-20E9-0310-3F089F50D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108" y="2076450"/>
            <a:ext cx="7086259" cy="37147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8474C1-9E5C-1E0F-B13C-E3DC249726DC}"/>
              </a:ext>
            </a:extLst>
          </p:cNvPr>
          <p:cNvSpPr/>
          <p:nvPr/>
        </p:nvSpPr>
        <p:spPr>
          <a:xfrm>
            <a:off x="4449170" y="4339988"/>
            <a:ext cx="1924334" cy="559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826CA-0D48-CF80-0604-27B33E5ECA3D}"/>
              </a:ext>
            </a:extLst>
          </p:cNvPr>
          <p:cNvSpPr txBox="1"/>
          <p:nvPr/>
        </p:nvSpPr>
        <p:spPr>
          <a:xfrm>
            <a:off x="4039737" y="5991367"/>
            <a:ext cx="368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Block Diagram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851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740B-9268-18A0-2CDB-DB7E424D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D3CE2-1CB3-F514-690D-EC50E1C8B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2076450"/>
            <a:ext cx="7429500" cy="37147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040DA-6E35-FAB3-2AF6-682C3B3A9919}"/>
              </a:ext>
            </a:extLst>
          </p:cNvPr>
          <p:cNvSpPr txBox="1"/>
          <p:nvPr/>
        </p:nvSpPr>
        <p:spPr>
          <a:xfrm>
            <a:off x="4039737" y="5991367"/>
            <a:ext cx="368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Use Case Diagram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693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F2F4-7F2B-D373-822D-6BA25FF2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Pins Configuration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6D7DA7-CCF4-2299-45FE-B4A85DE7F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PK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7C563B-0DC7-08E0-A06A-3A06CAB4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437" y="2091042"/>
            <a:ext cx="8870081" cy="34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{3960F70D-4E3E-4B66-AC60-3DDB7BBC357F}tf55705232_win32</Template>
  <TotalTime>129</TotalTime>
  <Words>331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Goudy Old Style</vt:lpstr>
      <vt:lpstr>Liberation Sans</vt:lpstr>
      <vt:lpstr>Times New Roman</vt:lpstr>
      <vt:lpstr>Times New Roman, serif</vt:lpstr>
      <vt:lpstr>Wingdings 2</vt:lpstr>
      <vt:lpstr>SlateVTI</vt:lpstr>
      <vt:lpstr>Presented By:</vt:lpstr>
      <vt:lpstr>Arduino Based Remote Door Lock/Unlock Mechanism</vt:lpstr>
      <vt:lpstr>Why this System?</vt:lpstr>
      <vt:lpstr>Methodology</vt:lpstr>
      <vt:lpstr>Requirements Phase</vt:lpstr>
      <vt:lpstr>Hardware Specifications</vt:lpstr>
      <vt:lpstr>Model</vt:lpstr>
      <vt:lpstr>Cont.</vt:lpstr>
      <vt:lpstr>Pins Configuration</vt:lpstr>
      <vt:lpstr>Implementation</vt:lpstr>
      <vt:lpstr>Testing</vt:lpstr>
      <vt:lpstr>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DAWOOD JAVED</dc:creator>
  <cp:lastModifiedBy>FA19-BCE-075@isbstudent.comsats.edu.pk</cp:lastModifiedBy>
  <cp:revision>16</cp:revision>
  <dcterms:created xsi:type="dcterms:W3CDTF">2022-05-21T17:50:17Z</dcterms:created>
  <dcterms:modified xsi:type="dcterms:W3CDTF">2022-06-20T07:44:14Z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