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2" r:id="rId4"/>
    <p:sldId id="275" r:id="rId5"/>
    <p:sldId id="276" r:id="rId6"/>
    <p:sldId id="277" r:id="rId7"/>
    <p:sldId id="279" r:id="rId8"/>
    <p:sldId id="273" r:id="rId9"/>
    <p:sldId id="281" r:id="rId10"/>
    <p:sldId id="282" r:id="rId11"/>
    <p:sldId id="283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1042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490" y="2044368"/>
            <a:ext cx="3021169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300" dirty="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흑백 이미지</a:t>
            </a:r>
            <a:endParaRPr lang="en-US" altLang="ko-KR" sz="3300" dirty="0" smtClean="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3067" y="3284984"/>
            <a:ext cx="1082348" cy="1008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12141556</a:t>
            </a:r>
            <a:b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신도빈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bg1">
                    <a:lumMod val="50000"/>
                  </a:schemeClr>
                </a:solidFill>
                <a:bevel/>
              </a:ln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15103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69862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Memory use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52431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x,y,size,testcase,N,cur,black,white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Bool 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Cur = input[y][x]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For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=y,….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y+size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&amp;&amp;flag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For j=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x,j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&amp;&amp;flag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if cur!=input[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][j]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	flag=false;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If 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If cur == 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black++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45540" y="1749376"/>
            <a:ext cx="3838249" cy="30469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white++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x,y,size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/2,y,size/2)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/2,size/2)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/2,y+size/2,	size/2)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1805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Space complexity </a:t>
            </a:r>
            <a:b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6131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Result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03" y="2624025"/>
            <a:ext cx="318179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490" y="2044368"/>
            <a:ext cx="3021169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3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Q&amp;A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415103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69862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021169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 N D E X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44920" y="1705275"/>
            <a:ext cx="241284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문제</a:t>
            </a:r>
            <a:endParaRPr lang="en-US" altLang="ko-KR" sz="24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예시</a:t>
            </a:r>
            <a:endParaRPr lang="en-US" altLang="ko-KR" sz="24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r>
              <a:rPr lang="ko-KR" altLang="en-US" sz="24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쿼드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트리</a:t>
            </a:r>
            <a:endParaRPr lang="en-US" altLang="ko-KR" sz="24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4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.Running Time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5.Memory use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6. Q&amp;A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16876" y="1334173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016876" y="1262165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문제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38950" y="2334934"/>
            <a:ext cx="622478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방식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정사각형의 흑백 이미지를 반고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크기의 범위는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에서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256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이다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이미지가 단일 색이 아니면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등분한다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이미지가 단일 색이면 한 블록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단일 색이 아닌 것은 위의 과정을 반복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모든 블록이 한가지 색을 가질 때까지 반복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예시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41348" y="1982252"/>
            <a:ext cx="26199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1 1 0 0 0 0 1 1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1 1 0 0 0 0 1 1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0 0 0 0 1 1 0 0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0 0 0 0 1 1 0 0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1 0 0 0 1 1 1 1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0 1 0 0 1 1 1 1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0 0 1 1 1 1 1 1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0 0 1 1 1 1 1 1</a:t>
            </a:r>
          </a:p>
        </p:txBody>
      </p:sp>
    </p:spTree>
    <p:extLst>
      <p:ext uri="{BB962C8B-B14F-4D97-AF65-F5344CB8AC3E}">
        <p14:creationId xmlns:p14="http://schemas.microsoft.com/office/powerpoint/2010/main" val="15785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예시</a:t>
            </a:r>
            <a:endParaRPr lang="en-US" altLang="ko-KR" sz="3300" spc="600" dirty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41348" y="1982252"/>
            <a:ext cx="2619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1 0 0	 0 0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1 0 0	 0 0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0 0 	1 1 0 0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0 0	 1 1 0 0 </a:t>
            </a:r>
          </a:p>
          <a:p>
            <a:pPr algn="ctr"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 0 0 0	 1 1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1 0 0	 1 1 1 1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1 1	 1 1 1 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0 0 1 1	 1 1 1 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10032" y="3645024"/>
            <a:ext cx="48965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340768"/>
            <a:ext cx="0" cy="4566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예시</a:t>
            </a:r>
            <a:endParaRPr lang="en-US" altLang="ko-KR" sz="3300" spc="600" dirty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1800" y="2186088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5416" y="2186088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799" y="4162970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</a:rPr>
              <a:t>0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01	00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5416" y="4100588"/>
            <a:ext cx="1512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1598946"/>
            <a:ext cx="0" cy="45663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40152" y="1598946"/>
            <a:ext cx="0" cy="2334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67744" y="2996952"/>
            <a:ext cx="48965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95736" y="5013176"/>
            <a:ext cx="2592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예시</a:t>
            </a:r>
            <a:endParaRPr lang="en-US" altLang="ko-KR" sz="3300" spc="600" dirty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979712" y="1334174"/>
            <a:ext cx="2808312" cy="6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979712" y="1262172"/>
            <a:ext cx="2808312" cy="6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1800" y="2186088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5416" y="2186088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799" y="4162970"/>
            <a:ext cx="1512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</a:rPr>
              <a:t>0	00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01	00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00	11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5416" y="4100588"/>
            <a:ext cx="1512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11	11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627784" y="4509120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87824" y="4189526"/>
            <a:ext cx="0" cy="6391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6873" y="5454712"/>
            <a:ext cx="20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하얀색 블록</a:t>
            </a:r>
            <a:r>
              <a:rPr lang="en-US" altLang="ko-KR" dirty="0" smtClean="0">
                <a:solidFill>
                  <a:schemeClr val="bg1"/>
                </a:solidFill>
              </a:rPr>
              <a:t>: 9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검은색 블록</a:t>
            </a:r>
            <a:r>
              <a:rPr lang="en-US" altLang="ko-KR" dirty="0" smtClean="0">
                <a:solidFill>
                  <a:schemeClr val="bg1"/>
                </a:solidFill>
              </a:rPr>
              <a:t>: 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215913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spc="60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쿼드트리</a:t>
            </a:r>
            <a:endParaRPr lang="en-US" altLang="ko-KR" sz="3300" spc="600" dirty="0" smtClean="0">
              <a:solidFill>
                <a:prstClr val="white">
                  <a:lumMod val="95000"/>
                </a:prst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87824" y="1334174"/>
            <a:ext cx="18002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3"/>
          </p:cNvCxnSpPr>
          <p:nvPr/>
        </p:nvCxnSpPr>
        <p:spPr>
          <a:xfrm>
            <a:off x="2987824" y="1260584"/>
            <a:ext cx="1800200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4703" y="1972488"/>
            <a:ext cx="3407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대량의 좌표 데이터를 메모리 안에 압축해 저장하기 위해 사용하는 기법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공간을 재귀 호출로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개의 자식 노드로 분할하는 방법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재귀 호출을 통해 간격이 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보다 작거나 같을 때 까지 분할한다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72" y="3068960"/>
            <a:ext cx="4105879" cy="31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8691" y="833544"/>
            <a:ext cx="3959333" cy="76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spc="600" dirty="0" smtClean="0">
                <a:solidFill>
                  <a:prstClr val="white">
                    <a:lumMod val="95000"/>
                  </a:prst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Running Time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8893" y="548680"/>
            <a:ext cx="8064896" cy="583264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43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5346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63676" y="76153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531" y="1727979"/>
            <a:ext cx="3935202" cy="452431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Algorithm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x,y,size,testcase,N,cur,black,white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Bool 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Cur = input[y][x]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For 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=y,….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y+size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&amp;&amp;flag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For j=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x,j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&amp;&amp;flag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if cur!=input[</a:t>
            </a:r>
            <a:r>
              <a:rPr lang="en-US" altLang="ko-KR" sz="1600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][j]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	flag=false;</a:t>
            </a:r>
            <a:endParaRPr lang="en-US" altLang="ko-KR" sz="1600" dirty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If flag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If cur == 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	black++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45540" y="1749376"/>
            <a:ext cx="3838249" cy="30469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white++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x,y,size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/2,y,size/2)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x,y+size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/2,size/2)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	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quadTree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x+size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/2,y+size/2,	size/2)</a:t>
            </a:r>
            <a:endParaRPr lang="en-US" altLang="ko-KR" sz="16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1324" y="4937231"/>
            <a:ext cx="3838249" cy="138499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Time complexity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O(N) </a:t>
            </a:r>
            <a:r>
              <a:rPr lang="en-US" altLang="ko-KR" sz="2800" smtClean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</a:rPr>
              <a:t>N: input</a:t>
            </a:r>
            <a:endParaRPr lang="en-US" altLang="ko-KR" sz="2800" dirty="0" smtClean="0">
              <a:solidFill>
                <a:schemeClr val="bg1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6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208</Words>
  <Application>Microsoft Office PowerPoint</Application>
  <PresentationFormat>화면 슬라이드 쇼(4:3)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신도빈</cp:lastModifiedBy>
  <cp:revision>84</cp:revision>
  <dcterms:created xsi:type="dcterms:W3CDTF">2016-10-28T15:58:08Z</dcterms:created>
  <dcterms:modified xsi:type="dcterms:W3CDTF">2018-03-26T01:58:09Z</dcterms:modified>
</cp:coreProperties>
</file>