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2" r:id="rId4"/>
    <p:sldId id="285" r:id="rId5"/>
    <p:sldId id="288" r:id="rId6"/>
    <p:sldId id="289" r:id="rId7"/>
    <p:sldId id="273" r:id="rId8"/>
    <p:sldId id="290" r:id="rId9"/>
    <p:sldId id="281" r:id="rId10"/>
    <p:sldId id="291" r:id="rId11"/>
    <p:sldId id="292" r:id="rId12"/>
    <p:sldId id="282" r:id="rId13"/>
    <p:sldId id="293" r:id="rId14"/>
    <p:sldId id="294" r:id="rId15"/>
    <p:sldId id="283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104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6490" y="2044368"/>
            <a:ext cx="3021169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3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조직 개편</a:t>
            </a:r>
            <a:endParaRPr lang="en-US" altLang="ko-KR" sz="3300" dirty="0" smtClean="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3067" y="3284984"/>
            <a:ext cx="1082348" cy="1008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12141556</a:t>
            </a:r>
            <a:b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신도빈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bg1">
                    <a:lumMod val="50000"/>
                  </a:schemeClr>
                </a:solidFill>
                <a:bevel/>
              </a:ln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15103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69862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Running Time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30469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 Document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Read q,a,b	int anc = lca(a,b,i) 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a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document[a] = c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 = parent[a]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b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document[b] = c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b= parent[b]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8499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Time complexity</a:t>
            </a:r>
            <a:b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 N: height</a:t>
            </a:r>
            <a:endParaRPr lang="en-US" altLang="ko-KR" sz="28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2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Running Time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415498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 Under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parent[a] =b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kinds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Kinds</a:t>
            </a:r>
            <a:endParaRPr lang="en-US" altLang="ko-KR" sz="1600" b="1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Int anc=lca(a,b,i), set integer type st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If a is same with b print 0\n</a:t>
            </a:r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a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insert document[a] in set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 = parent[a]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endParaRPr lang="en-US" altLang="ko-KR" sz="160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8499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Time complexity</a:t>
            </a:r>
            <a:b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 N: height</a:t>
            </a:r>
            <a:endParaRPr lang="en-US" altLang="ko-KR" sz="28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30457" y="1744452"/>
            <a:ext cx="3729975" cy="120032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b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insert document[b] in set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 = parent[b]</a:t>
            </a:r>
          </a:p>
        </p:txBody>
      </p:sp>
    </p:spTree>
    <p:extLst>
      <p:ext uri="{BB962C8B-B14F-4D97-AF65-F5344CB8AC3E}">
        <p14:creationId xmlns:p14="http://schemas.microsoft.com/office/powerpoint/2010/main" val="3899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Memory use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446686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 LowestCommonAncestor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Int a,b,k,cnt=0,lca[100001]	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a and cnt is smaller than 100001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do	lca[a] = k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a=parent[a]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cnt++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cnt = 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b and cnt is smaller than 100001 do	if lca[b] is same as k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return b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b=parent[b]</a:t>
            </a:r>
            <a:b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return 0	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1805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Space complexity </a:t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6131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Memory use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298953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 Document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Read q,a,b	int anc = lca(a,b,i)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a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document[a] = c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a = parent[a]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b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document[b] = c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b= parent[b]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1805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Space complexity </a:t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7428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Memory use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415498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 Under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parent[a] =b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 </a:t>
            </a: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Kinds</a:t>
            </a:r>
            <a:endParaRPr lang="en-US" altLang="ko-KR" sz="1600" b="1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Int anc=lca(a,b,i), set integer type st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If a is same with b print 0\n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a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insert document[a] in set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a = parent[a]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45540" y="1724662"/>
            <a:ext cx="3838249" cy="114287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b is different with anc do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insert document[b] in set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b = parent[b]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1805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Space complexity </a:t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7428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Result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74" name="Picture 2" descr="C:\Users\신도빈\Desktop\문제 해결 기법\3주차\B_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2646858"/>
            <a:ext cx="2805112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6490" y="2044368"/>
            <a:ext cx="3021169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3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Q&amp;A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15103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69862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021169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 N D E 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4500" y="1705275"/>
            <a:ext cx="243368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r>
              <a:rPr lang="ko-KR" altLang="en-US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문제</a:t>
            </a:r>
            <a:endParaRPr lang="en-US" altLang="ko-KR" sz="24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2. LCA</a:t>
            </a:r>
            <a:endParaRPr lang="en-US" altLang="ko-KR" sz="24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.Running 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Time</a:t>
            </a:r>
          </a:p>
          <a:p>
            <a:pPr algn="ctr">
              <a:lnSpc>
                <a:spcPct val="2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4.Memory 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use</a:t>
            </a:r>
          </a:p>
          <a:p>
            <a:pPr algn="ctr">
              <a:lnSpc>
                <a:spcPct val="2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5. 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Q&amp;A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16876" y="1334173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6876" y="1262165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문제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62089" y="2334934"/>
            <a:ext cx="30925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Document(a,b,c)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Under(a,b)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Kinds(a,b)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문제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8691" y="1616227"/>
            <a:ext cx="3092513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Document(a,b,c)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90" y="2348880"/>
            <a:ext cx="692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와 </a:t>
            </a:r>
            <a:r>
              <a:rPr lang="en-US" altLang="ko-KR" smtClean="0">
                <a:solidFill>
                  <a:schemeClr val="bg1"/>
                </a:solidFill>
              </a:rPr>
              <a:t>b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최소 거리에 있는 개체들의 서류 종류를 </a:t>
            </a:r>
            <a:r>
              <a:rPr lang="en-US" altLang="ko-KR" smtClean="0">
                <a:solidFill>
                  <a:schemeClr val="bg1"/>
                </a:solidFill>
              </a:rPr>
              <a:t>c</a:t>
            </a:r>
            <a:r>
              <a:rPr lang="ko-KR" altLang="en-US" smtClean="0">
                <a:solidFill>
                  <a:schemeClr val="bg1"/>
                </a:solidFill>
              </a:rPr>
              <a:t>로 바꾼다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와 </a:t>
            </a:r>
            <a:r>
              <a:rPr lang="en-US" altLang="ko-KR" smtClean="0">
                <a:solidFill>
                  <a:schemeClr val="bg1"/>
                </a:solidFill>
              </a:rPr>
              <a:t>b</a:t>
            </a:r>
            <a:r>
              <a:rPr lang="ko-KR" altLang="en-US" smtClean="0">
                <a:solidFill>
                  <a:schemeClr val="bg1"/>
                </a:solidFill>
              </a:rPr>
              <a:t>의 최소 공통 부모를 찾는다</a:t>
            </a:r>
            <a:r>
              <a:rPr lang="en-US" altLang="ko-KR" smtClean="0">
                <a:solidFill>
                  <a:schemeClr val="bg1"/>
                </a:solidFill>
              </a:rPr>
              <a:t>.(LCA)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부터 둘의 최소 공통 부모까지 종류를 </a:t>
            </a:r>
            <a:r>
              <a:rPr lang="en-US" altLang="ko-KR" smtClean="0">
                <a:solidFill>
                  <a:schemeClr val="bg1"/>
                </a:solidFill>
              </a:rPr>
              <a:t>c</a:t>
            </a:r>
            <a:r>
              <a:rPr lang="ko-KR" altLang="en-US" smtClean="0">
                <a:solidFill>
                  <a:schemeClr val="bg1"/>
                </a:solidFill>
              </a:rPr>
              <a:t>로 바꾸면서 올라간다 최소 공통 부모에서 </a:t>
            </a:r>
            <a:r>
              <a:rPr lang="en-US" altLang="ko-KR" smtClean="0">
                <a:solidFill>
                  <a:schemeClr val="bg1"/>
                </a:solidFill>
              </a:rPr>
              <a:t>stop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b</a:t>
            </a:r>
            <a:r>
              <a:rPr lang="ko-KR" altLang="en-US" smtClean="0">
                <a:solidFill>
                  <a:schemeClr val="bg1"/>
                </a:solidFill>
              </a:rPr>
              <a:t>도 위와 같이 반복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신도빈\Desktop\문제 해결 기법\3주차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54" y="3573016"/>
            <a:ext cx="3240522" cy="27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문제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19966" y="1598946"/>
            <a:ext cx="2119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2. Under(a,b)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90" y="2348880"/>
            <a:ext cx="6924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의 부모를 </a:t>
            </a:r>
            <a:r>
              <a:rPr lang="en-US" altLang="ko-KR" smtClean="0">
                <a:solidFill>
                  <a:schemeClr val="bg1"/>
                </a:solidFill>
              </a:rPr>
              <a:t>b</a:t>
            </a:r>
            <a:r>
              <a:rPr lang="ko-KR" altLang="en-US" smtClean="0">
                <a:solidFill>
                  <a:schemeClr val="bg1"/>
                </a:solidFill>
              </a:rPr>
              <a:t>로 바꾼다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endParaRPr lang="en-US" altLang="ko-KR" smtClean="0">
              <a:solidFill>
                <a:schemeClr val="bg1"/>
              </a:solidFill>
            </a:endParaRPr>
          </a:p>
          <a:p>
            <a:r>
              <a:rPr lang="en-US" altLang="ko-KR" smtClean="0">
                <a:solidFill>
                  <a:schemeClr val="bg1"/>
                </a:solidFill>
              </a:rPr>
              <a:t>- </a:t>
            </a:r>
            <a:r>
              <a:rPr lang="ko-KR" altLang="en-US" smtClean="0">
                <a:solidFill>
                  <a:schemeClr val="bg1"/>
                </a:solidFill>
              </a:rPr>
              <a:t>변경을 해도 </a:t>
            </a:r>
            <a:r>
              <a:rPr lang="en-US" altLang="ko-KR" smtClean="0">
                <a:solidFill>
                  <a:schemeClr val="bg1"/>
                </a:solidFill>
              </a:rPr>
              <a:t>document </a:t>
            </a:r>
            <a:r>
              <a:rPr lang="ko-KR" altLang="en-US" smtClean="0">
                <a:solidFill>
                  <a:schemeClr val="bg1"/>
                </a:solidFill>
              </a:rPr>
              <a:t>종류는 기존과 같아야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bg1"/>
                </a:solidFill>
              </a:rPr>
              <a:t>- parent[a] = b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문제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34057" y="1575504"/>
            <a:ext cx="2053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3. Kinds(a,b)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90" y="2348880"/>
            <a:ext cx="692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와 </a:t>
            </a:r>
            <a:r>
              <a:rPr lang="en-US" altLang="ko-KR" smtClean="0">
                <a:solidFill>
                  <a:schemeClr val="bg1"/>
                </a:solidFill>
              </a:rPr>
              <a:t>b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최소 거리에 있는 서로 다른 서류 종류의 개수를 구한다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와 </a:t>
            </a:r>
            <a:r>
              <a:rPr lang="en-US" altLang="ko-KR" smtClean="0">
                <a:solidFill>
                  <a:schemeClr val="bg1"/>
                </a:solidFill>
              </a:rPr>
              <a:t>b</a:t>
            </a:r>
            <a:r>
              <a:rPr lang="ko-KR" altLang="en-US" smtClean="0">
                <a:solidFill>
                  <a:schemeClr val="bg1"/>
                </a:solidFill>
              </a:rPr>
              <a:t>의 최소 공통 부모를 찾는다</a:t>
            </a:r>
            <a:r>
              <a:rPr lang="en-US" altLang="ko-KR" smtClean="0">
                <a:solidFill>
                  <a:schemeClr val="bg1"/>
                </a:solidFill>
              </a:rPr>
              <a:t>.(LCA)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부터 둘의 최소 공통 부모까지 문서 종류를 </a:t>
            </a:r>
            <a:r>
              <a:rPr lang="en-US" altLang="ko-KR" smtClean="0">
                <a:solidFill>
                  <a:schemeClr val="bg1"/>
                </a:solidFill>
              </a:rPr>
              <a:t>set</a:t>
            </a:r>
            <a:r>
              <a:rPr lang="ko-KR" altLang="en-US" smtClean="0">
                <a:solidFill>
                  <a:schemeClr val="bg1"/>
                </a:solidFill>
              </a:rPr>
              <a:t>에 </a:t>
            </a:r>
            <a:r>
              <a:rPr lang="en-US" altLang="ko-KR" smtClean="0">
                <a:solidFill>
                  <a:schemeClr val="bg1"/>
                </a:solidFill>
              </a:rPr>
              <a:t>insert</a:t>
            </a:r>
            <a:r>
              <a:rPr lang="ko-KR" altLang="en-US" smtClean="0">
                <a:solidFill>
                  <a:schemeClr val="bg1"/>
                </a:solidFill>
              </a:rPr>
              <a:t> 최소 공통 부모에서 </a:t>
            </a:r>
            <a:r>
              <a:rPr lang="en-US" altLang="ko-KR" smtClean="0">
                <a:solidFill>
                  <a:schemeClr val="bg1"/>
                </a:solidFill>
              </a:rPr>
              <a:t>stop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b</a:t>
            </a:r>
            <a:r>
              <a:rPr lang="ko-KR" altLang="en-US" smtClean="0">
                <a:solidFill>
                  <a:schemeClr val="bg1"/>
                </a:solidFill>
              </a:rPr>
              <a:t>도 위와 같이 반복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신도빈\Desktop\문제 해결 기법\3주차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54" y="3573016"/>
            <a:ext cx="3240522" cy="27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LCA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87824" y="1334174"/>
            <a:ext cx="18002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3"/>
          </p:cNvCxnSpPr>
          <p:nvPr/>
        </p:nvCxnSpPr>
        <p:spPr>
          <a:xfrm>
            <a:off x="2987824" y="1228845"/>
            <a:ext cx="1800200" cy="333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4703" y="1972488"/>
            <a:ext cx="340772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Lowest Common Ancestor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1.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Lca 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이라는 배열 을 선언</a:t>
            </a:r>
            <a:endParaRPr lang="en-US" altLang="ko-KR" sz="160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en-US" altLang="ko-KR" sz="2000" baseline="30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st</a:t>
            </a: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LOOP:start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2.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Lca[a]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에 변수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k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를 넣어준다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3.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a=parent[a] root 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까지 상위로 올라간다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en-US" altLang="ko-KR" sz="2000" baseline="30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st</a:t>
            </a: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LOOP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:end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5848" y="1955538"/>
            <a:ext cx="340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</a:t>
            </a:r>
            <a:r>
              <a:rPr lang="en-US" altLang="ko-KR" sz="2000" baseline="30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nd</a:t>
            </a: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LOOP:start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4.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Lca[b]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의 값이면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k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인지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return b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하고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exti loop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5.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b=parent[b] root 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까지 상위로 올라간다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 root 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면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return 0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</a:t>
            </a:r>
            <a:r>
              <a:rPr lang="en-US" altLang="ko-KR" sz="2000" baseline="30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nd</a:t>
            </a:r>
            <a:r>
              <a:rPr lang="en-US" altLang="ko-KR" sz="20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LOOP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:end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1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LCA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87824" y="1334174"/>
            <a:ext cx="18002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3"/>
          </p:cNvCxnSpPr>
          <p:nvPr/>
        </p:nvCxnSpPr>
        <p:spPr>
          <a:xfrm>
            <a:off x="2987824" y="1228845"/>
            <a:ext cx="1800200" cy="333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4703" y="1972488"/>
            <a:ext cx="3407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제한 시간은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초</a:t>
            </a:r>
            <a:endParaRPr lang="en-US" altLang="ko-KR" sz="160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개선 방법</a:t>
            </a:r>
            <a:r>
              <a:rPr lang="en-US" altLang="ko-KR" sz="32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?</a:t>
            </a:r>
            <a:endParaRPr lang="en-US" altLang="ko-KR" sz="32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5848" y="1955538"/>
            <a:ext cx="3407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와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 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의 높이를 구하고 더 높은 위치에서 부터 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search </a:t>
            </a:r>
            <a:r>
              <a:rPr lang="ko-KR" altLang="en-US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하면된다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.!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050" name="Picture 2" descr="C:\Users\신도빈\Desktop\문제 해결 기법\3주차\L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38" y="2889165"/>
            <a:ext cx="3246437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Running Time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452431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 LowestCommonAncestor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Int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a,b,k,cnt=0,lca[100001]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a and cnt is smaller than 100001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do	lca[a] = k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a=parent[a]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cnt++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c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nt = 0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While b and cnt is smaller than 100001 do	if lca[b] is same as k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return b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b=parent[b]</a:t>
            </a:r>
            <a:b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6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return 0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8499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Time complexity</a:t>
            </a:r>
            <a:b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 N: height</a:t>
            </a:r>
            <a:endParaRPr lang="en-US" altLang="ko-KR" sz="28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6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269</Words>
  <Application>Microsoft Office PowerPoint</Application>
  <PresentationFormat>화면 슬라이드 쇼(4:3)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신도빈</cp:lastModifiedBy>
  <cp:revision>96</cp:revision>
  <dcterms:created xsi:type="dcterms:W3CDTF">2016-10-28T15:58:08Z</dcterms:created>
  <dcterms:modified xsi:type="dcterms:W3CDTF">2018-03-26T08:39:30Z</dcterms:modified>
</cp:coreProperties>
</file>