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AVANCES DE LA INTELIGENCIA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Desde 2020 hasta la actualidad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Desde 2020, la IA ha transformado múltiples áreas. Su desarrollo debe ser guiado con responsabilidad y conciencia ética.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Gracias por su atención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¿Qué es la 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Es la capacidad de una máquina para imitar funciones cognitivas humanas como el aprendizaje, la percepción y la resolución de problemas.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IA Generativa y Modelos de Lenguaje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- GPT-3 (2020): generación de texto coherente.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ChatGPT (2022): interfaz conversacional.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GPT-4 (2023): comprensión avanzada y multimodalidad.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IA Multimodal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- Modelos que comprenden texto, imágenes, audio y video.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GPT-4o y Sora pueden hablar, ver y escuchar.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Aplicaciones en asistentes inteligentes y análisis multimedia.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IA en Medicina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- Diagnóstico por imágenes (cáncer, Alzheimer).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Asistentes clínicos y chatbots.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Predicción de enfermedades y medicina personalizada.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IA en Educación y Ciencia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- Plataformas adaptativas de aprendizaje.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IA como herramienta de tutoría.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Aceleración de la investigación científica y farmacéutica.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IA Creativa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- Herramientas como DALL·E y Midjourney generan arte.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Composición musical, escritura de guiones y más.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Retos Éticos y Sociales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- Privacidad y uso de datos.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Deepfakes y desinformación.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Regulaciones como la Ley de IA de la UE (2023).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El Futuro de la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1">
                <a:solidFill>
                  <a:srgbClr val="00FFFF"/>
                </a:solidFill>
                <a:latin typeface="Calibri"/>
              </a:rPr>
              <a:t>- Mayor integración en la vida cotidiana.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IA colaborativa con humanos.</a:t>
            </a:r>
          </a:p>
          <a:p>
            <a:r>
              <a:rPr sz="2400" b="1">
                <a:solidFill>
                  <a:srgbClr val="00FFFF"/>
                </a:solidFill>
                <a:latin typeface="Calibri"/>
              </a:rPr>
              <a:t>- Desafíos en ética, equidad y sostenibilidad.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Presentación en pantalla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AVANCES DE LA INTELIGENCIA ARTIFICIAL</vt:lpstr>
      <vt:lpstr>¿Qué es la IA?</vt:lpstr>
      <vt:lpstr>IA Generativa y Modelos de Lenguaje</vt:lpstr>
      <vt:lpstr>IA Multimodal</vt:lpstr>
      <vt:lpstr>IA en Medicina</vt:lpstr>
      <vt:lpstr>IA en Educación y Ciencia</vt:lpstr>
      <vt:lpstr>IA Creativa</vt:lpstr>
      <vt:lpstr>Retos Éticos y Sociales</vt:lpstr>
      <vt:lpstr>El Futuro de la IA</vt:lpstr>
      <vt:lpstr>Conclusión</vt:lpstr>
      <vt:lpstr>Gracias por su atención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AVANCES DE LA INTELIGENCIA ARTIFICIAL</dc:title>
  <dc:subject/>
  <dc:creator/>
  <cp:keywords/>
  <dc:description>generated using python-pptx</dc:description>
  <cp:lastModifiedBy>JESUS ALEXANDER GAMEZ AGUIRRE</cp:lastModifiedBy>
  <cp:revision>2</cp:revision>
  <dcterms:created xsi:type="dcterms:W3CDTF">2013-01-27T09:14:16Z</dcterms:created>
  <dcterms:modified xsi:type="dcterms:W3CDTF">2025-06-02T00:46:44Z</dcterms:modified>
  <cp:category/>
</cp:coreProperties>
</file>