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5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45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683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7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00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30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30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3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5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7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0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8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1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51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084" y="2584554"/>
            <a:ext cx="8082116" cy="1143000"/>
          </a:xfrm>
        </p:spPr>
        <p:txBody>
          <a:bodyPr/>
          <a:lstStyle/>
          <a:p>
            <a:r>
              <a:rPr dirty="0"/>
              <a:t>Phishing Awareness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5058"/>
            <a:ext cx="8229600" cy="561105"/>
          </a:xfrm>
        </p:spPr>
        <p:txBody>
          <a:bodyPr>
            <a:normAutofit/>
          </a:bodyPr>
          <a:lstStyle/>
          <a:p>
            <a:endParaRPr dirty="0"/>
          </a:p>
          <a:p>
            <a:pPr marL="0" indent="0" algn="l">
              <a:spcAft>
                <a:spcPts val="720"/>
              </a:spcAft>
              <a:buNone/>
            </a:pPr>
            <a:endParaRPr lang="en-US" dirty="0"/>
          </a:p>
          <a:p>
            <a:pPr marL="0" indent="0" algn="l">
              <a:spcAft>
                <a:spcPts val="720"/>
              </a:spcAft>
              <a:buNone/>
            </a:pPr>
            <a:endParaRPr lang="en-US" dirty="0"/>
          </a:p>
          <a:p>
            <a:pPr marL="0" indent="0" algn="l">
              <a:spcAft>
                <a:spcPts val="720"/>
              </a:spcAft>
              <a:buNone/>
            </a:pPr>
            <a:endParaRPr lang="en-US" dirty="0"/>
          </a:p>
          <a:p>
            <a:pPr marL="0" indent="0" algn="l">
              <a:spcAft>
                <a:spcPts val="720"/>
              </a:spcAft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94297-9343-4BB9-4475-B0E275B04010}"/>
              </a:ext>
            </a:extLst>
          </p:cNvPr>
          <p:cNvSpPr txBox="1"/>
          <p:nvPr/>
        </p:nvSpPr>
        <p:spPr>
          <a:xfrm>
            <a:off x="3099092" y="5479832"/>
            <a:ext cx="2601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Presented by: </a:t>
            </a:r>
            <a:r>
              <a:rPr lang="en-US" sz="1800" dirty="0" err="1"/>
              <a:t>CodeAlpha</a:t>
            </a:r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algn="l">
              <a:spcAft>
                <a:spcPts val="720"/>
              </a:spcAft>
            </a:pPr>
            <a:r>
              <a:rPr dirty="0"/>
              <a:t>• Always </a:t>
            </a:r>
            <a:r>
              <a:rPr b="1" dirty="0"/>
              <a:t>verify</a:t>
            </a:r>
            <a:r>
              <a:rPr dirty="0"/>
              <a:t> before clicking on links or downloading attachments.</a:t>
            </a:r>
          </a:p>
          <a:p>
            <a:pPr algn="l">
              <a:spcAft>
                <a:spcPts val="720"/>
              </a:spcAft>
            </a:pPr>
            <a:r>
              <a:rPr dirty="0"/>
              <a:t>• Stay </a:t>
            </a:r>
            <a:r>
              <a:rPr b="1" dirty="0"/>
              <a:t>informed</a:t>
            </a:r>
            <a:r>
              <a:rPr dirty="0"/>
              <a:t> about the latest phishing techniques.</a:t>
            </a:r>
          </a:p>
          <a:p>
            <a:pPr algn="l">
              <a:spcAft>
                <a:spcPts val="720"/>
              </a:spcAft>
            </a:pPr>
            <a:r>
              <a:rPr dirty="0"/>
              <a:t>• Report </a:t>
            </a:r>
            <a:r>
              <a:rPr b="1" dirty="0"/>
              <a:t>suspicious</a:t>
            </a:r>
            <a:r>
              <a:rPr dirty="0"/>
              <a:t> emails to your security team.</a:t>
            </a:r>
          </a:p>
          <a:p>
            <a:pPr algn="l">
              <a:spcAft>
                <a:spcPts val="720"/>
              </a:spcAft>
            </a:pPr>
            <a:r>
              <a:rPr dirty="0"/>
              <a:t>• Use </a:t>
            </a:r>
            <a:r>
              <a:rPr b="1" dirty="0"/>
              <a:t>security</a:t>
            </a:r>
            <a:r>
              <a:rPr dirty="0"/>
              <a:t> tools like spam filters and antivirus software.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spcAft>
                <a:spcPts val="720"/>
              </a:spcAft>
            </a:pPr>
            <a:r>
              <a:t>Stay vigilant and protect your data!</a:t>
            </a:r>
          </a:p>
          <a:p>
            <a:pPr algn="l">
              <a:spcAft>
                <a:spcPts val="720"/>
              </a:spcAft>
            </a:pPr>
            <a:r>
              <a:t>For questions or concerns, contact your IT/security team.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spcAft>
                <a:spcPts val="720"/>
              </a:spcAft>
            </a:pPr>
            <a:r>
              <a:rPr dirty="0"/>
              <a:t> Phishing is a type of cyber attack where attackers trick people into revealing sensitive information.</a:t>
            </a:r>
          </a:p>
          <a:p>
            <a:pPr algn="l">
              <a:spcAft>
                <a:spcPts val="720"/>
              </a:spcAft>
            </a:pPr>
            <a:r>
              <a:rPr dirty="0"/>
              <a:t> Commonly done through fake emails, messages, or websites.</a:t>
            </a:r>
          </a:p>
          <a:p>
            <a:pPr algn="l">
              <a:spcAft>
                <a:spcPts val="720"/>
              </a:spcAft>
            </a:pPr>
            <a:r>
              <a:rPr dirty="0"/>
              <a:t> Consequences include financial loss, identity theft, and data breaches.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dirty="0"/>
              <a:t>Common Types of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algn="l">
              <a:spcAft>
                <a:spcPts val="720"/>
              </a:spcAft>
            </a:pPr>
            <a:r>
              <a:rPr dirty="0"/>
              <a:t>1. </a:t>
            </a:r>
            <a:r>
              <a:rPr b="1" dirty="0"/>
              <a:t>Email Phishing </a:t>
            </a:r>
            <a:r>
              <a:rPr dirty="0"/>
              <a:t>- Fake emails pretending to be from trusted sources.</a:t>
            </a:r>
          </a:p>
          <a:p>
            <a:pPr algn="l">
              <a:spcAft>
                <a:spcPts val="720"/>
              </a:spcAft>
            </a:pPr>
            <a:r>
              <a:rPr dirty="0"/>
              <a:t>2. </a:t>
            </a:r>
            <a:r>
              <a:rPr b="1" dirty="0"/>
              <a:t>Spear Phishing </a:t>
            </a:r>
            <a:r>
              <a:rPr dirty="0"/>
              <a:t>- Targeted attacks on specific individuals or organizations.</a:t>
            </a:r>
          </a:p>
          <a:p>
            <a:pPr algn="l">
              <a:spcAft>
                <a:spcPts val="720"/>
              </a:spcAft>
            </a:pPr>
            <a:r>
              <a:rPr dirty="0"/>
              <a:t>3. </a:t>
            </a:r>
            <a:r>
              <a:rPr b="1" dirty="0"/>
              <a:t>Vishing (Voice Phishing)</a:t>
            </a:r>
            <a:r>
              <a:rPr dirty="0"/>
              <a:t> - Fraudulent phone calls.</a:t>
            </a:r>
          </a:p>
          <a:p>
            <a:pPr algn="l">
              <a:spcAft>
                <a:spcPts val="720"/>
              </a:spcAft>
            </a:pPr>
            <a:r>
              <a:rPr dirty="0"/>
              <a:t>4. </a:t>
            </a:r>
            <a:r>
              <a:rPr b="1" dirty="0"/>
              <a:t>Smishing (SMS Phishing) </a:t>
            </a:r>
            <a:r>
              <a:rPr dirty="0"/>
              <a:t>- Fake text messages.</a:t>
            </a:r>
          </a:p>
          <a:p>
            <a:pPr algn="l">
              <a:spcAft>
                <a:spcPts val="720"/>
              </a:spcAft>
            </a:pPr>
            <a:r>
              <a:rPr dirty="0"/>
              <a:t>5. </a:t>
            </a:r>
            <a:r>
              <a:rPr b="1" dirty="0"/>
              <a:t>Whaling</a:t>
            </a:r>
            <a:r>
              <a:rPr dirty="0"/>
              <a:t> - Attacks targeting executives and high-profile individuals.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Recognize a Phishing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pPr algn="l">
              <a:spcAft>
                <a:spcPts val="720"/>
              </a:spcAft>
            </a:pPr>
            <a:r>
              <a:t>• Suspicious or unfamiliar sender email addresses.</a:t>
            </a:r>
          </a:p>
          <a:p>
            <a:pPr algn="l">
              <a:spcAft>
                <a:spcPts val="720"/>
              </a:spcAft>
            </a:pPr>
            <a:r>
              <a:t>• Urgent or threatening language demanding immediate action.</a:t>
            </a:r>
          </a:p>
          <a:p>
            <a:pPr algn="l">
              <a:spcAft>
                <a:spcPts val="720"/>
              </a:spcAft>
            </a:pPr>
            <a:r>
              <a:t>• Unexpected attachments or links that seem out of place.</a:t>
            </a:r>
          </a:p>
          <a:p>
            <a:pPr algn="l">
              <a:spcAft>
                <a:spcPts val="720"/>
              </a:spcAft>
            </a:pPr>
            <a:r>
              <a:t>• Requests for sensitive information such as passwords or banking details.</a:t>
            </a:r>
          </a:p>
          <a:p>
            <a:pPr algn="l">
              <a:spcAft>
                <a:spcPts val="720"/>
              </a:spcAft>
            </a:pPr>
            <a:r>
              <a:t>• Poor grammar, spelling mistakes, and formatting inconsistencies.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Avoid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pPr algn="l">
              <a:spcAft>
                <a:spcPts val="720"/>
              </a:spcAft>
            </a:pPr>
            <a:r>
              <a:t>• Never click on suspicious links or download unknown attachments.</a:t>
            </a:r>
          </a:p>
          <a:p>
            <a:pPr algn="l">
              <a:spcAft>
                <a:spcPts val="720"/>
              </a:spcAft>
            </a:pPr>
            <a:r>
              <a:t>• Always verify sender details before responding.</a:t>
            </a:r>
          </a:p>
          <a:p>
            <a:pPr algn="l">
              <a:spcAft>
                <a:spcPts val="720"/>
              </a:spcAft>
            </a:pPr>
            <a:r>
              <a:t>• Use **multi-factor authentication (MFA)** for added security.</a:t>
            </a:r>
          </a:p>
          <a:p>
            <a:pPr algn="l">
              <a:spcAft>
                <a:spcPts val="720"/>
              </a:spcAft>
            </a:pPr>
            <a:r>
              <a:t>• Keep your software, browsers, and antivirus updated.</a:t>
            </a:r>
          </a:p>
          <a:p>
            <a:pPr algn="l">
              <a:spcAft>
                <a:spcPts val="720"/>
              </a:spcAft>
            </a:pPr>
            <a:r>
              <a:t>• Report phishing attempts to your IT/security team immediately.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algn="l">
              <a:spcAft>
                <a:spcPts val="720"/>
              </a:spcAft>
            </a:pPr>
            <a:r>
              <a:rPr dirty="0"/>
              <a:t>• </a:t>
            </a:r>
            <a:r>
              <a:rPr b="1" dirty="0"/>
              <a:t>Impersonation</a:t>
            </a:r>
            <a:r>
              <a:rPr dirty="0"/>
              <a:t> - Pretending to be a trusted person or organization.</a:t>
            </a:r>
          </a:p>
          <a:p>
            <a:pPr algn="l">
              <a:spcAft>
                <a:spcPts val="720"/>
              </a:spcAft>
            </a:pPr>
            <a:r>
              <a:rPr dirty="0"/>
              <a:t>• </a:t>
            </a:r>
            <a:r>
              <a:rPr b="1" dirty="0"/>
              <a:t>Emotional Manipulation </a:t>
            </a:r>
            <a:r>
              <a:rPr dirty="0"/>
              <a:t>- Creating fear, urgency, or curiosity to pressure victims.</a:t>
            </a:r>
          </a:p>
          <a:p>
            <a:pPr algn="l">
              <a:spcAft>
                <a:spcPts val="720"/>
              </a:spcAft>
            </a:pPr>
            <a:r>
              <a:rPr dirty="0"/>
              <a:t>• </a:t>
            </a:r>
            <a:r>
              <a:rPr b="1" dirty="0"/>
              <a:t>Pretexting</a:t>
            </a:r>
            <a:r>
              <a:rPr dirty="0"/>
              <a:t> - Using a fake scenario to trick people into revealing information.</a:t>
            </a:r>
          </a:p>
          <a:p>
            <a:pPr algn="l">
              <a:spcAft>
                <a:spcPts val="720"/>
              </a:spcAft>
            </a:pPr>
            <a:r>
              <a:rPr dirty="0"/>
              <a:t>• </a:t>
            </a:r>
            <a:r>
              <a:rPr b="1" dirty="0"/>
              <a:t>Baiting</a:t>
            </a:r>
            <a:r>
              <a:rPr dirty="0"/>
              <a:t> - Offering something enticing (free downloads, prizes) to lure victims.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to Do If You Suspect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algn="l">
              <a:spcAft>
                <a:spcPts val="720"/>
              </a:spcAft>
            </a:pPr>
            <a:r>
              <a:rPr dirty="0"/>
              <a:t>• </a:t>
            </a:r>
            <a:r>
              <a:rPr b="1" dirty="0"/>
              <a:t>Do not </a:t>
            </a:r>
            <a:r>
              <a:rPr dirty="0"/>
              <a:t>respond or click on links in suspicious emails.</a:t>
            </a:r>
          </a:p>
          <a:p>
            <a:pPr algn="l">
              <a:spcAft>
                <a:spcPts val="720"/>
              </a:spcAft>
            </a:pPr>
            <a:r>
              <a:rPr dirty="0"/>
              <a:t>• </a:t>
            </a:r>
            <a:r>
              <a:rPr b="1" dirty="0"/>
              <a:t>Report</a:t>
            </a:r>
            <a:r>
              <a:rPr dirty="0"/>
              <a:t> the email to your IT or security team.</a:t>
            </a:r>
          </a:p>
          <a:p>
            <a:pPr algn="l">
              <a:spcAft>
                <a:spcPts val="720"/>
              </a:spcAft>
            </a:pPr>
            <a:r>
              <a:rPr dirty="0"/>
              <a:t>• </a:t>
            </a:r>
            <a:r>
              <a:rPr b="1" dirty="0"/>
              <a:t>Block</a:t>
            </a:r>
            <a:r>
              <a:rPr dirty="0"/>
              <a:t> the sender to prevent further attempts.</a:t>
            </a:r>
          </a:p>
          <a:p>
            <a:pPr algn="l">
              <a:spcAft>
                <a:spcPts val="720"/>
              </a:spcAft>
            </a:pPr>
            <a:r>
              <a:rPr dirty="0"/>
              <a:t>• </a:t>
            </a:r>
            <a:r>
              <a:rPr b="1" dirty="0"/>
              <a:t>Run a malware scan</a:t>
            </a:r>
            <a:r>
              <a:rPr dirty="0"/>
              <a:t> on your device to check for infections.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 &amp; Real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algn="l">
              <a:spcAft>
                <a:spcPts val="720"/>
              </a:spcAft>
            </a:pPr>
            <a:r>
              <a:rPr dirty="0"/>
              <a:t>• </a:t>
            </a:r>
            <a:r>
              <a:rPr b="1" dirty="0"/>
              <a:t>Google and Facebook Phishing Scam (2013-2015) </a:t>
            </a:r>
            <a:r>
              <a:rPr dirty="0"/>
              <a:t>- Attackers stole over $100M through fake invoices.</a:t>
            </a:r>
          </a:p>
          <a:p>
            <a:pPr algn="l">
              <a:spcAft>
                <a:spcPts val="720"/>
              </a:spcAft>
            </a:pPr>
            <a:r>
              <a:rPr dirty="0"/>
              <a:t>• </a:t>
            </a:r>
            <a:r>
              <a:rPr b="1" dirty="0"/>
              <a:t>Target Data Breach (2013)</a:t>
            </a:r>
            <a:r>
              <a:rPr dirty="0"/>
              <a:t> - Hackers accessed credit card data through a phishing email sent to a vendor.</a:t>
            </a:r>
          </a:p>
          <a:p>
            <a:pPr algn="l">
              <a:spcAft>
                <a:spcPts val="720"/>
              </a:spcAft>
            </a:pPr>
            <a:r>
              <a:rPr dirty="0"/>
              <a:t>• </a:t>
            </a:r>
            <a:r>
              <a:rPr b="1" dirty="0"/>
              <a:t>Twitter Bitcoin Scam (2020) </a:t>
            </a:r>
            <a:r>
              <a:rPr dirty="0"/>
              <a:t>- High-profile accounts were hacked using social engineering techniques.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 &amp; Interactive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spcAft>
                <a:spcPts val="720"/>
              </a:spcAft>
            </a:pPr>
            <a:r>
              <a:t>• Identify whether an email is real or phishing.</a:t>
            </a:r>
          </a:p>
          <a:p>
            <a:pPr algn="l">
              <a:spcAft>
                <a:spcPts val="720"/>
              </a:spcAft>
            </a:pPr>
            <a:r>
              <a:t>• What would you do in different phishing situations?</a:t>
            </a:r>
          </a:p>
          <a:p>
            <a:pPr algn="l">
              <a:spcAft>
                <a:spcPts val="720"/>
              </a:spcAft>
            </a:pPr>
            <a:r>
              <a:t>• Spot the red flags in sample phishing messages.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507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Phishing Awareness Training</vt:lpstr>
      <vt:lpstr>Introduction</vt:lpstr>
      <vt:lpstr>Common Types of Phishing</vt:lpstr>
      <vt:lpstr>How to Recognize a Phishing Email</vt:lpstr>
      <vt:lpstr>How to Avoid Phishing Attacks</vt:lpstr>
      <vt:lpstr>Social Engineering Tactics</vt:lpstr>
      <vt:lpstr>What to Do If You Suspect Phishing</vt:lpstr>
      <vt:lpstr>Case Studies &amp; Real Examples</vt:lpstr>
      <vt:lpstr>Quiz &amp; Interactive Scenarios</vt:lpstr>
      <vt:lpstr>Summary &amp; Best Practices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Mohamed Gamil</dc:creator>
  <cp:keywords/>
  <dc:description>generated using python-pptx</dc:description>
  <cp:lastModifiedBy>محمد جميل فتحى امان</cp:lastModifiedBy>
  <cp:revision>2</cp:revision>
  <dcterms:created xsi:type="dcterms:W3CDTF">2013-01-27T09:14:16Z</dcterms:created>
  <dcterms:modified xsi:type="dcterms:W3CDTF">2025-02-07T17:44:18Z</dcterms:modified>
  <cp:category/>
</cp:coreProperties>
</file>