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Cliquez pour éditer </a:t>
            </a: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le format du texte-</a:t>
            </a: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183C980-A1A2-4E3D-9D93-BBEDC13FCD0D}" type="slidenum">
              <a:rPr b="0" lang="fr-FR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928160" y="1473840"/>
            <a:ext cx="26964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3600" spc="-1" strike="noStrike" u="sng">
                <a:solidFill>
                  <a:srgbClr val="ffffff"/>
                </a:solidFill>
                <a:uFillTx/>
                <a:latin typeface="Maven Pro"/>
                <a:ea typeface="Maven Pro"/>
              </a:rPr>
              <a:t>Z INFO.974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912640" y="79740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140480" y="379080"/>
            <a:ext cx="4255200" cy="1560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3600" spc="-1" strike="noStrike" u="sng">
                <a:solidFill>
                  <a:srgbClr val="ffffff"/>
                </a:solidFill>
                <a:uFillTx/>
                <a:latin typeface="Maven Pro"/>
                <a:ea typeface="Maven Pro"/>
              </a:rPr>
              <a:t>SOMMAIRE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140480" y="2088720"/>
            <a:ext cx="4255200" cy="1610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Présentation maquette wire frame et Présentation Maquette final</a:t>
            </a: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Design et mise en forme du site web</a:t>
            </a:r>
            <a:endParaRPr b="0" lang="fr-FR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Indentation et commentaire du code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905440" y="81828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68240" y="256680"/>
            <a:ext cx="4255200" cy="94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400" spc="-1" strike="noStrike" u="sng">
                <a:solidFill>
                  <a:srgbClr val="ffffff"/>
                </a:solidFill>
                <a:uFillTx/>
                <a:latin typeface="Maven Pro"/>
                <a:ea typeface="Maven Pro"/>
              </a:rPr>
              <a:t>1.Présentation de la wire frame et maquette finale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11280" y="1352880"/>
            <a:ext cx="1813320" cy="49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ffffff"/>
              </a:buClr>
              <a:buFont typeface="Nunito"/>
              <a:buChar char="●"/>
            </a:pPr>
            <a:r>
              <a:rPr b="1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wire frame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905440" y="81828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293;p15" descr=""/>
          <p:cNvPicPr/>
          <p:nvPr/>
        </p:nvPicPr>
        <p:blipFill>
          <a:blip r:embed="rId1"/>
          <a:stretch/>
        </p:blipFill>
        <p:spPr>
          <a:xfrm>
            <a:off x="5365080" y="338400"/>
            <a:ext cx="2475360" cy="46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93880" y="578520"/>
            <a:ext cx="4639680" cy="3986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ffffff"/>
              </a:buClr>
              <a:buFont typeface="Nunito"/>
              <a:buChar char="●"/>
            </a:pPr>
            <a:r>
              <a:rPr b="1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Maquette Finale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Nous avons établis une maquette finale afin de synthétiser notre site internet qui a été créer le 15 Mai 2019, en collaboration avec Gamin, Naze et Abdou qui font partie de notre équipe de web designer.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On y trouve l’intégralité du plan du site Zinfos974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905440" y="81828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Google Shape;300;p16" descr=""/>
          <p:cNvPicPr/>
          <p:nvPr/>
        </p:nvPicPr>
        <p:blipFill>
          <a:blip r:embed="rId1"/>
          <a:stretch/>
        </p:blipFill>
        <p:spPr>
          <a:xfrm>
            <a:off x="5798520" y="578160"/>
            <a:ext cx="2814840" cy="39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05440" y="81828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504000" y="1348560"/>
            <a:ext cx="5122800" cy="66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400" spc="-1" strike="noStrike" u="sng">
                <a:solidFill>
                  <a:srgbClr val="ffffff"/>
                </a:solidFill>
                <a:uFillTx/>
                <a:latin typeface="Maven Pro"/>
                <a:ea typeface="Maven Pro"/>
              </a:rPr>
              <a:t>2.Design et mise en forme du site web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076120" y="549000"/>
            <a:ext cx="4332600" cy="118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2.Indentation et commentaire du code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914480" y="29232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Nunito"/>
                <a:ea typeface="Nunito"/>
              </a:rPr>
              <a:t>Rajout de commentaire pour organiser le code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05440" y="81828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05440" y="818280"/>
            <a:ext cx="1580040" cy="1643760"/>
          </a:xfrm>
          <a:prstGeom prst="ellipse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216000" y="160560"/>
            <a:ext cx="7687800" cy="84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Nunito"/>
                <a:ea typeface="Nunito"/>
              </a:rPr>
              <a:t>        </a:t>
            </a:r>
            <a:r>
              <a:rPr b="1" lang="fr-FR" sz="3600" spc="-1" strike="noStrike" u="sng">
                <a:solidFill>
                  <a:srgbClr val="ffffff"/>
                </a:solidFill>
                <a:uFillTx/>
                <a:latin typeface="Nunito"/>
                <a:ea typeface="Nunito"/>
              </a:rPr>
              <a:t> </a:t>
            </a:r>
            <a:r>
              <a:rPr b="1" lang="fr-FR" sz="3600" spc="-1" strike="noStrike" u="sng">
                <a:solidFill>
                  <a:srgbClr val="ffffff"/>
                </a:solidFill>
                <a:uFillTx/>
                <a:latin typeface="Nunito"/>
                <a:ea typeface="Nunito"/>
              </a:rPr>
              <a:t>Avez-vous des questions </a:t>
            </a:r>
            <a:r>
              <a:rPr b="1" lang="fr-FR" sz="3600" spc="-1" strike="noStrike">
                <a:solidFill>
                  <a:srgbClr val="ffffff"/>
                </a:solidFill>
                <a:latin typeface="Nunito"/>
                <a:ea typeface="Nunito"/>
              </a:rPr>
              <a:t> ?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94" name="Google Shape;320;p19" descr=""/>
          <p:cNvPicPr/>
          <p:nvPr/>
        </p:nvPicPr>
        <p:blipFill>
          <a:blip r:embed="rId1"/>
          <a:srcRect l="0" t="0" r="5265" b="4543"/>
          <a:stretch/>
        </p:blipFill>
        <p:spPr>
          <a:xfrm>
            <a:off x="1428840" y="2088000"/>
            <a:ext cx="2891160" cy="2564280"/>
          </a:xfrm>
          <a:prstGeom prst="rect">
            <a:avLst/>
          </a:prstGeom>
          <a:ln w="9360">
            <a:solidFill>
              <a:schemeClr val="lt1"/>
            </a:solidFill>
            <a:round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2019-05-16T10:16:37Z</dcterms:modified>
  <cp:revision>1</cp:revision>
  <dc:subject/>
  <dc:title/>
</cp:coreProperties>
</file>