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62" r:id="rId5"/>
    <p:sldId id="261" r:id="rId6"/>
    <p:sldId id="267" r:id="rId7"/>
    <p:sldId id="258" r:id="rId8"/>
    <p:sldId id="266" r:id="rId9"/>
    <p:sldId id="263" r:id="rId10"/>
    <p:sldId id="269" r:id="rId11"/>
    <p:sldId id="264" r:id="rId12"/>
    <p:sldId id="260" r:id="rId13"/>
    <p:sldId id="27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056" autoAdjust="0"/>
  </p:normalViewPr>
  <p:slideViewPr>
    <p:cSldViewPr snapToGrid="0">
      <p:cViewPr varScale="1">
        <p:scale>
          <a:sx n="59" d="100"/>
          <a:sy n="59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B33C-3DFA-4C2F-BD92-D37895759FA8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25372-0542-480F-B0CF-44A1110594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Integrated </a:t>
            </a:r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baseline="0" dirty="0" smtClean="0"/>
              <a:t> DIE</a:t>
            </a:r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worktime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6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Easy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Communication Typ!</a:t>
            </a:r>
          </a:p>
          <a:p>
            <a:endParaRPr lang="de-DE" baseline="0" dirty="0" smtClean="0"/>
          </a:p>
          <a:p>
            <a:r>
              <a:rPr lang="en-GB" dirty="0" smtClean="0"/>
              <a:t>Frameworks?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Prepared</a:t>
            </a:r>
            <a:r>
              <a:rPr lang="de-DE" dirty="0" smtClean="0"/>
              <a:t> Statements</a:t>
            </a:r>
          </a:p>
          <a:p>
            <a:endParaRPr lang="de-DE" dirty="0" smtClean="0"/>
          </a:p>
          <a:p>
            <a:r>
              <a:rPr lang="de-DE" dirty="0" smtClean="0"/>
              <a:t>Frameworks?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42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50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 </a:t>
            </a:r>
            <a:r>
              <a:rPr lang="de-DE" dirty="0" err="1" smtClean="0"/>
              <a:t>updated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tize.io/app/evd7f9e3d24ak2283uetd4k6bc?device=nexus5&amp;scale=75&amp;orientation=portrait&amp;osVersion=5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Gaming-Bets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80965"/>
          </a:xfrm>
        </p:spPr>
        <p:txBody>
          <a:bodyPr>
            <a:normAutofit/>
          </a:bodyPr>
          <a:lstStyle/>
          <a:p>
            <a:r>
              <a:rPr lang="de-DE" dirty="0" smtClean="0"/>
              <a:t>An E-Sport App!</a:t>
            </a:r>
          </a:p>
          <a:p>
            <a:r>
              <a:rPr lang="de-DE" i="1" dirty="0" err="1" smtClean="0"/>
              <a:t>By</a:t>
            </a:r>
            <a:r>
              <a:rPr lang="de-DE" i="1" dirty="0" smtClean="0"/>
              <a:t> André Helbig, Felix Morsbach</a:t>
            </a:r>
            <a:endParaRPr lang="de-DE" i="1" dirty="0"/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E-Sport was easy,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Soccer!</a:t>
            </a:r>
          </a:p>
        </p:txBody>
      </p:sp>
    </p:spTree>
    <p:extLst>
      <p:ext uri="{BB962C8B-B14F-4D97-AF65-F5344CB8AC3E}">
        <p14:creationId xmlns:p14="http://schemas.microsoft.com/office/powerpoint/2010/main" val="1942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ERM Modell</a:t>
            </a:r>
          </a:p>
          <a:p>
            <a:r>
              <a:rPr lang="de-DE" dirty="0" err="1" smtClean="0"/>
              <a:t>Prepared</a:t>
            </a:r>
            <a:r>
              <a:rPr lang="de-DE" dirty="0" smtClean="0"/>
              <a:t> Statements</a:t>
            </a:r>
          </a:p>
          <a:p>
            <a:pPr lvl="1"/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SQL-</a:t>
            </a:r>
            <a:r>
              <a:rPr lang="de-DE" dirty="0" err="1" smtClean="0"/>
              <a:t>Injections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 Diagramm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2438399"/>
            <a:ext cx="10030431" cy="3422074"/>
          </a:xfrm>
        </p:spPr>
      </p:pic>
    </p:spTree>
    <p:extLst>
      <p:ext uri="{BB962C8B-B14F-4D97-AF65-F5344CB8AC3E}">
        <p14:creationId xmlns:p14="http://schemas.microsoft.com/office/powerpoint/2010/main" val="107191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Tests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Gherkin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non </a:t>
            </a:r>
            <a:r>
              <a:rPr lang="de-DE" dirty="0" err="1" smtClean="0"/>
              <a:t>Programmers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Calabash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Android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Reports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6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087689" cy="1714500"/>
          </a:xfrm>
        </p:spPr>
        <p:txBody>
          <a:bodyPr/>
          <a:lstStyle/>
          <a:p>
            <a:r>
              <a:rPr lang="de-DE" dirty="0" smtClean="0"/>
              <a:t>.</a:t>
            </a:r>
            <a:r>
              <a:rPr lang="de-DE" dirty="0" err="1" smtClean="0"/>
              <a:t>feature</a:t>
            </a:r>
            <a:r>
              <a:rPr lang="de-DE" dirty="0" smtClean="0"/>
              <a:t> File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441" y="2988128"/>
            <a:ext cx="4313093" cy="280012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441871" y="1189108"/>
            <a:ext cx="289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Report</a:t>
            </a:r>
            <a:endParaRPr lang="de-DE" sz="4000" dirty="0"/>
          </a:p>
        </p:txBody>
      </p:sp>
      <p:sp>
        <p:nvSpPr>
          <p:cNvPr id="5" name="Pfeil nach rechts 4"/>
          <p:cNvSpPr/>
          <p:nvPr/>
        </p:nvSpPr>
        <p:spPr>
          <a:xfrm>
            <a:off x="4844480" y="721179"/>
            <a:ext cx="3298371" cy="1812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/>
              <a:t>Calabash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15" y="2849901"/>
            <a:ext cx="4038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err="1" smtClean="0">
                <a:hlinkClick r:id="rId3"/>
              </a:rPr>
              <a:t>lets</a:t>
            </a:r>
            <a:r>
              <a:rPr lang="de-DE" sz="4000" dirty="0" smtClean="0">
                <a:hlinkClick r:id="rId3"/>
              </a:rPr>
              <a:t> </a:t>
            </a:r>
            <a:r>
              <a:rPr lang="de-DE" sz="4000" dirty="0" err="1" smtClean="0">
                <a:hlinkClick r:id="rId3"/>
              </a:rPr>
              <a:t>gooo</a:t>
            </a:r>
            <a:r>
              <a:rPr lang="de-DE" sz="6000" dirty="0" smtClean="0">
                <a:hlinkClick r:id="rId3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49462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Scrumming</a:t>
            </a:r>
          </a:p>
          <a:p>
            <a:r>
              <a:rPr lang="en-US" dirty="0" smtClean="0"/>
              <a:t>Project Team</a:t>
            </a:r>
          </a:p>
          <a:p>
            <a:r>
              <a:rPr lang="en-US" dirty="0" smtClean="0"/>
              <a:t>Technical Architecture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Behavior Driven Development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66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0"/>
            <a:ext cx="12192000" cy="365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6642" y="207235"/>
            <a:ext cx="10018713" cy="1752599"/>
          </a:xfrm>
        </p:spPr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7617" y="1996692"/>
            <a:ext cx="3117066" cy="81794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E-Sports!</a:t>
            </a:r>
          </a:p>
          <a:p>
            <a:pPr marL="3657600" lvl="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87245" y="1996692"/>
            <a:ext cx="253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want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win</a:t>
            </a:r>
            <a:r>
              <a:rPr lang="de-DE" sz="2400" dirty="0" smtClean="0"/>
              <a:t>!!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4492332" y="1627360"/>
            <a:ext cx="3207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strive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best</a:t>
            </a:r>
            <a:r>
              <a:rPr lang="de-DE" sz="2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82619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let´s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serious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4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80" y="740122"/>
            <a:ext cx="6586240" cy="5377756"/>
          </a:xfrm>
        </p:spPr>
      </p:pic>
      <p:sp>
        <p:nvSpPr>
          <p:cNvPr id="6" name="Pfeil nach links 5"/>
          <p:cNvSpPr/>
          <p:nvPr/>
        </p:nvSpPr>
        <p:spPr>
          <a:xfrm rot="852164">
            <a:off x="6944345" y="5052683"/>
            <a:ext cx="3355391" cy="1415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</a:t>
            </a:r>
            <a:r>
              <a:rPr lang="de-DE" dirty="0" err="1" smtClean="0"/>
              <a:t>for</a:t>
            </a:r>
            <a:r>
              <a:rPr lang="de-DE" dirty="0" smtClean="0"/>
              <a:t> MORE!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Team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b="1" dirty="0" smtClean="0"/>
              <a:t>Felix Morsbach: </a:t>
            </a:r>
            <a:r>
              <a:rPr lang="de-DE" i="1" dirty="0" smtClean="0"/>
              <a:t>Project Manager, Test Manager, </a:t>
            </a:r>
            <a:r>
              <a:rPr lang="de-DE" dirty="0" err="1" smtClean="0"/>
              <a:t>Implementer</a:t>
            </a:r>
            <a:r>
              <a:rPr lang="de-DE" dirty="0" smtClean="0"/>
              <a:t>, </a:t>
            </a:r>
            <a:r>
              <a:rPr lang="de-DE" dirty="0" err="1" smtClean="0"/>
              <a:t>Desinger</a:t>
            </a:r>
            <a:endParaRPr lang="de-DE" dirty="0" smtClean="0"/>
          </a:p>
          <a:p>
            <a:endParaRPr lang="de-DE" i="1" dirty="0" smtClean="0"/>
          </a:p>
          <a:p>
            <a:r>
              <a:rPr lang="de-DE" b="1" dirty="0" smtClean="0"/>
              <a:t>André Helbig:</a:t>
            </a:r>
            <a:r>
              <a:rPr lang="de-DE" dirty="0" smtClean="0"/>
              <a:t> </a:t>
            </a:r>
            <a:r>
              <a:rPr lang="de-DE" i="1" dirty="0" smtClean="0"/>
              <a:t>Integrator</a:t>
            </a:r>
            <a:r>
              <a:rPr lang="de-DE" dirty="0" smtClean="0"/>
              <a:t>, Tester, Designer</a:t>
            </a:r>
          </a:p>
          <a:p>
            <a:endParaRPr lang="de-DE" dirty="0" smtClean="0"/>
          </a:p>
          <a:p>
            <a:r>
              <a:rPr lang="de-DE" b="1" dirty="0" smtClean="0"/>
              <a:t>Niclas </a:t>
            </a:r>
            <a:r>
              <a:rPr lang="de-DE" b="1" dirty="0" smtClean="0"/>
              <a:t>Petersohn: </a:t>
            </a:r>
            <a:r>
              <a:rPr lang="de-DE" i="1" dirty="0" smtClean="0"/>
              <a:t>Software </a:t>
            </a:r>
            <a:r>
              <a:rPr lang="de-DE" i="1" dirty="0" err="1" smtClean="0"/>
              <a:t>Architect</a:t>
            </a:r>
            <a:r>
              <a:rPr lang="de-DE" i="1" dirty="0" smtClean="0"/>
              <a:t>, </a:t>
            </a:r>
            <a:r>
              <a:rPr lang="de-DE" dirty="0" err="1" smtClean="0"/>
              <a:t>Implementer</a:t>
            </a:r>
            <a:r>
              <a:rPr lang="de-DE" dirty="0" smtClean="0"/>
              <a:t>, Tester</a:t>
            </a:r>
            <a:r>
              <a:rPr lang="de-DE" i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5023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GB" dirty="0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Optimal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Burndown</a:t>
            </a:r>
            <a:r>
              <a:rPr lang="de-DE" dirty="0" smtClean="0"/>
              <a:t> Chart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42" y="2666999"/>
            <a:ext cx="1792061" cy="17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Scrumming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Iterative </a:t>
            </a:r>
            <a:r>
              <a:rPr lang="de-DE" dirty="0" err="1" smtClean="0"/>
              <a:t>Process</a:t>
            </a:r>
            <a:endParaRPr lang="de-DE" dirty="0"/>
          </a:p>
          <a:p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YOUR</a:t>
            </a:r>
            <a:r>
              <a:rPr lang="de-DE" dirty="0" smtClean="0"/>
              <a:t> </a:t>
            </a:r>
            <a:r>
              <a:rPr lang="de-DE" dirty="0" err="1" smtClean="0"/>
              <a:t>Wishes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705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88619"/>
            <a:ext cx="10018712" cy="2134539"/>
          </a:xfrm>
        </p:spPr>
      </p:pic>
      <p:sp>
        <p:nvSpPr>
          <p:cNvPr id="5" name="Pfeil nach oben 4"/>
          <p:cNvSpPr/>
          <p:nvPr/>
        </p:nvSpPr>
        <p:spPr>
          <a:xfrm>
            <a:off x="9794790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en-GB" dirty="0"/>
          </a:p>
        </p:txBody>
      </p:sp>
      <p:sp>
        <p:nvSpPr>
          <p:cNvPr id="6" name="Pfeil nach oben 5"/>
          <p:cNvSpPr/>
          <p:nvPr/>
        </p:nvSpPr>
        <p:spPr>
          <a:xfrm>
            <a:off x="6915666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</a:t>
            </a:r>
            <a:endParaRPr lang="en-GB" dirty="0"/>
          </a:p>
        </p:txBody>
      </p:sp>
      <p:sp>
        <p:nvSpPr>
          <p:cNvPr id="7" name="Pfeil nach oben 6"/>
          <p:cNvSpPr/>
          <p:nvPr/>
        </p:nvSpPr>
        <p:spPr>
          <a:xfrm>
            <a:off x="3471309" y="4588475"/>
            <a:ext cx="2039806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Android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8" name="Pfeil nach oben 7"/>
          <p:cNvSpPr/>
          <p:nvPr/>
        </p:nvSpPr>
        <p:spPr>
          <a:xfrm rot="1303070">
            <a:off x="918520" y="4269944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Human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4914899" y="2438399"/>
            <a:ext cx="2524991" cy="1748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*Insert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err="1" smtClean="0"/>
              <a:t>Communcation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2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201</Words>
  <Application>Microsoft Office PowerPoint</Application>
  <PresentationFormat>Breitbild</PresentationFormat>
  <Paragraphs>70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Gaming-Bets</vt:lpstr>
      <vt:lpstr>Agenda</vt:lpstr>
      <vt:lpstr>Vision</vt:lpstr>
      <vt:lpstr>…now let´s get serious!</vt:lpstr>
      <vt:lpstr>PowerPoint-Präsentation</vt:lpstr>
      <vt:lpstr>Project Team</vt:lpstr>
      <vt:lpstr>Project Management</vt:lpstr>
      <vt:lpstr>Scrumming?</vt:lpstr>
      <vt:lpstr>Technical Architecture</vt:lpstr>
      <vt:lpstr>Database</vt:lpstr>
      <vt:lpstr>Class Diagramm</vt:lpstr>
      <vt:lpstr>Behavior Driven Developement</vt:lpstr>
      <vt:lpstr>.feature File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Gaming-Bets</dc:title>
  <dc:creator>Felix Morsbach</dc:creator>
  <cp:lastModifiedBy>Felix Morsbach</cp:lastModifiedBy>
  <cp:revision>29</cp:revision>
  <dcterms:created xsi:type="dcterms:W3CDTF">2015-12-09T22:47:48Z</dcterms:created>
  <dcterms:modified xsi:type="dcterms:W3CDTF">2015-12-10T09:50:46Z</dcterms:modified>
</cp:coreProperties>
</file>