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etize.io/app/evd7f9e3d24ak2283uetd4k6bc?device=nexus5&amp;scale=75&amp;orientation=portrait&amp;osVersion=5.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</a:t>
            </a:r>
            <a:r>
              <a:rPr lang="de-DE" dirty="0" err="1" smtClean="0"/>
              <a:t>were</a:t>
            </a:r>
            <a:r>
              <a:rPr lang="de-DE" dirty="0" smtClean="0"/>
              <a:t>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3" y="619555"/>
            <a:ext cx="10018713" cy="1752599"/>
          </a:xfrm>
        </p:spPr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3534" y="1598998"/>
            <a:ext cx="6580533" cy="2374558"/>
          </a:xfrm>
        </p:spPr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all </a:t>
            </a:r>
            <a:r>
              <a:rPr lang="de-DE" dirty="0" err="1" smtClean="0"/>
              <a:t>love</a:t>
            </a:r>
            <a:r>
              <a:rPr lang="de-DE" dirty="0" smtClean="0"/>
              <a:t> E-Sports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all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Bets</a:t>
            </a:r>
            <a:endParaRPr lang="de-DE" dirty="0" smtClean="0"/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487978" y="2261973"/>
            <a:ext cx="321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More </a:t>
            </a:r>
            <a:r>
              <a:rPr lang="de-DE" sz="4800" dirty="0" smtClean="0"/>
              <a:t>GG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More WOW!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let´s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serious</a:t>
            </a:r>
            <a:r>
              <a:rPr lang="de-DE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0" y="740122"/>
            <a:ext cx="6586240" cy="5377756"/>
          </a:xfrm>
        </p:spPr>
      </p:pic>
      <p:sp>
        <p:nvSpPr>
          <p:cNvPr id="6" name="Pfeil nach links 5"/>
          <p:cNvSpPr/>
          <p:nvPr/>
        </p:nvSpPr>
        <p:spPr>
          <a:xfrm rot="1304477">
            <a:off x="6443860" y="4373897"/>
            <a:ext cx="4031713" cy="19466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2"/>
              </a:rPr>
              <a:t>ready</a:t>
            </a:r>
            <a:r>
              <a:rPr lang="de-DE" sz="6000" dirty="0" smtClean="0">
                <a:hlinkClick r:id="rId2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r>
              <a:rPr lang="de-DE" dirty="0" err="1" smtClean="0"/>
              <a:t>Calabash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78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Gaming-Bets</vt:lpstr>
      <vt:lpstr>Vision</vt:lpstr>
      <vt:lpstr>…now let´s get serious!</vt:lpstr>
      <vt:lpstr>PowerPoint-Präsentation</vt:lpstr>
      <vt:lpstr>Project Management</vt:lpstr>
      <vt:lpstr>Technical Architecture</vt:lpstr>
      <vt:lpstr>Demo</vt:lpstr>
      <vt:lpstr>Behaviour Driven Developement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Felix Morsbach</cp:lastModifiedBy>
  <cp:revision>7</cp:revision>
  <dcterms:created xsi:type="dcterms:W3CDTF">2015-12-09T22:47:48Z</dcterms:created>
  <dcterms:modified xsi:type="dcterms:W3CDTF">2015-12-09T23:53:55Z</dcterms:modified>
</cp:coreProperties>
</file>