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60" r:id="rId4"/>
    <p:sldId id="259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9" r:id="rId13"/>
    <p:sldId id="321" r:id="rId14"/>
    <p:sldId id="292" r:id="rId15"/>
  </p:sldIdLst>
  <p:sldSz cx="9144000" cy="5143500" type="screen16x9"/>
  <p:notesSz cx="6858000" cy="9144000"/>
  <p:embeddedFontLst>
    <p:embeddedFont>
      <p:font typeface="Livvic" pitchFamily="2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Light" panose="00000400000000000000" pitchFamily="2" charset="0"/>
      <p:regular r:id="rId25"/>
      <p:bold r:id="rId26"/>
      <p:italic r:id="rId27"/>
      <p:boldItalic r:id="rId28"/>
    </p:embeddedFont>
    <p:embeddedFont>
      <p:font typeface="Roboto Condensed Light" panose="02000000000000000000" pitchFamily="2" charset="0"/>
      <p:regular r:id="rId29"/>
      <p:italic r:id="rId30"/>
    </p:embeddedFont>
    <p:embeddedFont>
      <p:font typeface="Work Sans" pitchFamily="2" charset="0"/>
      <p:regular r:id="rId31"/>
      <p:bold r:id="rId32"/>
      <p:italic r:id="rId33"/>
      <p:boldItalic r:id="rId34"/>
    </p:embeddedFont>
    <p:embeddedFont>
      <p:font typeface="Work Sans ExtraBold" pitchFamily="2" charset="0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97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3189A8-7E31-46EF-8D29-E8B11D2FB2AC}">
  <a:tblStyle styleId="{3B3189A8-7E31-46EF-8D29-E8B11D2FB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120"/>
      </p:cViewPr>
      <p:guideLst>
        <p:guide pos="97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heme" Target="theme/theme1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03EB4F68-A919-152D-F29D-A5FAB8641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f342daea5_0_16:notes">
            <a:extLst>
              <a:ext uri="{FF2B5EF4-FFF2-40B4-BE49-F238E27FC236}">
                <a16:creationId xmlns:a16="http://schemas.microsoft.com/office/drawing/2014/main" id="{7D61AAEF-15B1-AC31-C681-706C1ACAEB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f342daea5_0_16:notes">
            <a:extLst>
              <a:ext uri="{FF2B5EF4-FFF2-40B4-BE49-F238E27FC236}">
                <a16:creationId xmlns:a16="http://schemas.microsoft.com/office/drawing/2014/main" id="{3EEF64F5-FA57-1DD7-0462-CC366DD2A8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286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048DBC68-B64A-B316-E196-E5629D555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f342daea5_0_16:notes">
            <a:extLst>
              <a:ext uri="{FF2B5EF4-FFF2-40B4-BE49-F238E27FC236}">
                <a16:creationId xmlns:a16="http://schemas.microsoft.com/office/drawing/2014/main" id="{91F28C0D-B3EC-D219-F9BC-47B4227938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f342daea5_0_16:notes">
            <a:extLst>
              <a:ext uri="{FF2B5EF4-FFF2-40B4-BE49-F238E27FC236}">
                <a16:creationId xmlns:a16="http://schemas.microsoft.com/office/drawing/2014/main" id="{72770429-2922-4656-B230-82E1CD7C76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055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FDFB1591-47A6-98C6-B0E5-5A958C822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f342daea5_0_16:notes">
            <a:extLst>
              <a:ext uri="{FF2B5EF4-FFF2-40B4-BE49-F238E27FC236}">
                <a16:creationId xmlns:a16="http://schemas.microsoft.com/office/drawing/2014/main" id="{268E848E-2292-9430-F323-A46C2CA420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f342daea5_0_16:notes">
            <a:extLst>
              <a:ext uri="{FF2B5EF4-FFF2-40B4-BE49-F238E27FC236}">
                <a16:creationId xmlns:a16="http://schemas.microsoft.com/office/drawing/2014/main" id="{A7130688-6181-F990-6FEF-FB14EA4ACA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848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A6F40E12-B3AB-F777-7FAB-5D990793B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f342daea5_0_16:notes">
            <a:extLst>
              <a:ext uri="{FF2B5EF4-FFF2-40B4-BE49-F238E27FC236}">
                <a16:creationId xmlns:a16="http://schemas.microsoft.com/office/drawing/2014/main" id="{26627E3A-E94F-116C-9928-D4C3293C90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f342daea5_0_16:notes">
            <a:extLst>
              <a:ext uri="{FF2B5EF4-FFF2-40B4-BE49-F238E27FC236}">
                <a16:creationId xmlns:a16="http://schemas.microsoft.com/office/drawing/2014/main" id="{DA6287B0-3977-140E-C8CC-492AA7706D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0246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a715632f6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a715632f6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a715632f6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a715632f6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f342daea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f342daea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f342daea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f342daea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AA86A74A-9ABB-FA1F-D2C2-6DBC1D505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f342daea5_0_16:notes">
            <a:extLst>
              <a:ext uri="{FF2B5EF4-FFF2-40B4-BE49-F238E27FC236}">
                <a16:creationId xmlns:a16="http://schemas.microsoft.com/office/drawing/2014/main" id="{1DC18EE7-E0FB-8D5F-70AA-A9680D7173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f342daea5_0_16:notes">
            <a:extLst>
              <a:ext uri="{FF2B5EF4-FFF2-40B4-BE49-F238E27FC236}">
                <a16:creationId xmlns:a16="http://schemas.microsoft.com/office/drawing/2014/main" id="{B33EE05B-DF66-2A41-0206-63F7BA700B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26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B9C131E7-4127-FB75-3FA9-6A779DC2A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f342daea5_0_68:notes">
            <a:extLst>
              <a:ext uri="{FF2B5EF4-FFF2-40B4-BE49-F238E27FC236}">
                <a16:creationId xmlns:a16="http://schemas.microsoft.com/office/drawing/2014/main" id="{9F175AFA-E991-E9A6-E69A-F721EABE08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f342daea5_0_68:notes">
            <a:extLst>
              <a:ext uri="{FF2B5EF4-FFF2-40B4-BE49-F238E27FC236}">
                <a16:creationId xmlns:a16="http://schemas.microsoft.com/office/drawing/2014/main" id="{0D925F10-814B-75A4-9A61-3FD3B9460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381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B6BB58F7-D3C8-86D3-CD0D-15BE8BEAB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f342daea5_0_16:notes">
            <a:extLst>
              <a:ext uri="{FF2B5EF4-FFF2-40B4-BE49-F238E27FC236}">
                <a16:creationId xmlns:a16="http://schemas.microsoft.com/office/drawing/2014/main" id="{A5B5E300-624A-E984-E916-AC608FA3F7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f342daea5_0_16:notes">
            <a:extLst>
              <a:ext uri="{FF2B5EF4-FFF2-40B4-BE49-F238E27FC236}">
                <a16:creationId xmlns:a16="http://schemas.microsoft.com/office/drawing/2014/main" id="{F0DAB001-07FD-420A-FD9B-278FEA8779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26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8F0A2E1C-2D7E-03BC-6BC5-B40ABD3F8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f342daea5_0_16:notes">
            <a:extLst>
              <a:ext uri="{FF2B5EF4-FFF2-40B4-BE49-F238E27FC236}">
                <a16:creationId xmlns:a16="http://schemas.microsoft.com/office/drawing/2014/main" id="{A8393698-BBEF-B82D-AFE6-B8004AE5F9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f342daea5_0_16:notes">
            <a:extLst>
              <a:ext uri="{FF2B5EF4-FFF2-40B4-BE49-F238E27FC236}">
                <a16:creationId xmlns:a16="http://schemas.microsoft.com/office/drawing/2014/main" id="{C258368C-459D-0E4F-3F2A-F5CFD8ACD5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642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>
          <a:extLst>
            <a:ext uri="{FF2B5EF4-FFF2-40B4-BE49-F238E27FC236}">
              <a16:creationId xmlns:a16="http://schemas.microsoft.com/office/drawing/2014/main" id="{49B2D9A7-2184-1514-8317-4E0BB94A4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8f342daea5_0_68:notes">
            <a:extLst>
              <a:ext uri="{FF2B5EF4-FFF2-40B4-BE49-F238E27FC236}">
                <a16:creationId xmlns:a16="http://schemas.microsoft.com/office/drawing/2014/main" id="{2204757A-3A40-B209-5FF1-00FE0CC955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8f342daea5_0_68:notes">
            <a:extLst>
              <a:ext uri="{FF2B5EF4-FFF2-40B4-BE49-F238E27FC236}">
                <a16:creationId xmlns:a16="http://schemas.microsoft.com/office/drawing/2014/main" id="{6CA585D5-B7CE-1491-6D1A-892F030F95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22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08200" y="1855725"/>
            <a:ext cx="6327600" cy="13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273000"/>
            <a:ext cx="77175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195" y="2795769"/>
            <a:ext cx="2217513" cy="2346590"/>
          </a:xfrm>
          <a:custGeom>
            <a:avLst/>
            <a:gdLst/>
            <a:ahLst/>
            <a:cxnLst/>
            <a:rect l="l" t="t" r="r" b="b"/>
            <a:pathLst>
              <a:path w="25529" h="27015" extrusionOk="0">
                <a:moveTo>
                  <a:pt x="1" y="0"/>
                </a:moveTo>
                <a:lnTo>
                  <a:pt x="1" y="27015"/>
                </a:lnTo>
                <a:lnTo>
                  <a:pt x="25008" y="27015"/>
                </a:lnTo>
                <a:cubicBezTo>
                  <a:pt x="25033" y="26900"/>
                  <a:pt x="25046" y="26799"/>
                  <a:pt x="25071" y="26684"/>
                </a:cubicBezTo>
                <a:cubicBezTo>
                  <a:pt x="25249" y="25680"/>
                  <a:pt x="25364" y="24677"/>
                  <a:pt x="25427" y="23673"/>
                </a:cubicBezTo>
                <a:cubicBezTo>
                  <a:pt x="25529" y="21513"/>
                  <a:pt x="25122" y="19251"/>
                  <a:pt x="23559" y="17663"/>
                </a:cubicBezTo>
                <a:cubicBezTo>
                  <a:pt x="20586" y="14651"/>
                  <a:pt x="15910" y="14880"/>
                  <a:pt x="12009" y="14473"/>
                </a:cubicBezTo>
                <a:cubicBezTo>
                  <a:pt x="11221" y="14397"/>
                  <a:pt x="10446" y="14257"/>
                  <a:pt x="9684" y="14028"/>
                </a:cubicBezTo>
                <a:cubicBezTo>
                  <a:pt x="8972" y="13838"/>
                  <a:pt x="8311" y="13482"/>
                  <a:pt x="7765" y="12986"/>
                </a:cubicBezTo>
                <a:cubicBezTo>
                  <a:pt x="7650" y="12898"/>
                  <a:pt x="7549" y="12783"/>
                  <a:pt x="7460" y="12682"/>
                </a:cubicBezTo>
                <a:cubicBezTo>
                  <a:pt x="7320" y="12529"/>
                  <a:pt x="7206" y="12377"/>
                  <a:pt x="7091" y="12211"/>
                </a:cubicBezTo>
                <a:cubicBezTo>
                  <a:pt x="6850" y="11830"/>
                  <a:pt x="6647" y="11436"/>
                  <a:pt x="6494" y="11030"/>
                </a:cubicBezTo>
                <a:cubicBezTo>
                  <a:pt x="6100" y="10064"/>
                  <a:pt x="6011" y="8997"/>
                  <a:pt x="5808" y="7980"/>
                </a:cubicBezTo>
                <a:cubicBezTo>
                  <a:pt x="5465" y="6150"/>
                  <a:pt x="4995" y="4206"/>
                  <a:pt x="3762" y="2758"/>
                </a:cubicBezTo>
                <a:cubicBezTo>
                  <a:pt x="2619" y="1398"/>
                  <a:pt x="1335" y="508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4" y="2523100"/>
            <a:ext cx="2517710" cy="2620381"/>
          </a:xfrm>
          <a:custGeom>
            <a:avLst/>
            <a:gdLst/>
            <a:ahLst/>
            <a:cxnLst/>
            <a:rect l="l" t="t" r="r" b="b"/>
            <a:pathLst>
              <a:path w="28985" h="30167" extrusionOk="0">
                <a:moveTo>
                  <a:pt x="1" y="1"/>
                </a:moveTo>
                <a:lnTo>
                  <a:pt x="1" y="331"/>
                </a:lnTo>
                <a:cubicBezTo>
                  <a:pt x="1678" y="801"/>
                  <a:pt x="3330" y="1767"/>
                  <a:pt x="4842" y="3444"/>
                </a:cubicBezTo>
                <a:cubicBezTo>
                  <a:pt x="6201" y="4956"/>
                  <a:pt x="6748" y="6951"/>
                  <a:pt x="7142" y="8705"/>
                </a:cubicBezTo>
                <a:cubicBezTo>
                  <a:pt x="7193" y="8959"/>
                  <a:pt x="7256" y="9226"/>
                  <a:pt x="7294" y="9493"/>
                </a:cubicBezTo>
                <a:cubicBezTo>
                  <a:pt x="7459" y="10268"/>
                  <a:pt x="7612" y="11081"/>
                  <a:pt x="7955" y="11831"/>
                </a:cubicBezTo>
                <a:cubicBezTo>
                  <a:pt x="8133" y="12275"/>
                  <a:pt x="8374" y="12682"/>
                  <a:pt x="8641" y="13076"/>
                </a:cubicBezTo>
                <a:cubicBezTo>
                  <a:pt x="8781" y="13254"/>
                  <a:pt x="8921" y="13419"/>
                  <a:pt x="9073" y="13584"/>
                </a:cubicBezTo>
                <a:cubicBezTo>
                  <a:pt x="9175" y="13698"/>
                  <a:pt x="9289" y="13800"/>
                  <a:pt x="9416" y="13915"/>
                </a:cubicBezTo>
                <a:cubicBezTo>
                  <a:pt x="10039" y="14435"/>
                  <a:pt x="10763" y="14829"/>
                  <a:pt x="11551" y="15045"/>
                </a:cubicBezTo>
                <a:cubicBezTo>
                  <a:pt x="12377" y="15287"/>
                  <a:pt x="13228" y="15465"/>
                  <a:pt x="14092" y="15554"/>
                </a:cubicBezTo>
                <a:cubicBezTo>
                  <a:pt x="14817" y="15643"/>
                  <a:pt x="15554" y="15719"/>
                  <a:pt x="16329" y="15795"/>
                </a:cubicBezTo>
                <a:cubicBezTo>
                  <a:pt x="20001" y="16138"/>
                  <a:pt x="23800" y="16507"/>
                  <a:pt x="26469" y="19048"/>
                </a:cubicBezTo>
                <a:cubicBezTo>
                  <a:pt x="27930" y="20458"/>
                  <a:pt x="28642" y="22479"/>
                  <a:pt x="28578" y="25058"/>
                </a:cubicBezTo>
                <a:cubicBezTo>
                  <a:pt x="28540" y="26062"/>
                  <a:pt x="28438" y="27079"/>
                  <a:pt x="28273" y="28070"/>
                </a:cubicBezTo>
                <a:cubicBezTo>
                  <a:pt x="28210" y="28540"/>
                  <a:pt x="28108" y="29010"/>
                  <a:pt x="28019" y="29468"/>
                </a:cubicBezTo>
                <a:cubicBezTo>
                  <a:pt x="27968" y="29696"/>
                  <a:pt x="27917" y="29938"/>
                  <a:pt x="27879" y="30166"/>
                </a:cubicBezTo>
                <a:lnTo>
                  <a:pt x="28197" y="30166"/>
                </a:lnTo>
                <a:cubicBezTo>
                  <a:pt x="28235" y="29950"/>
                  <a:pt x="28286" y="29747"/>
                  <a:pt x="28324" y="29531"/>
                </a:cubicBezTo>
                <a:cubicBezTo>
                  <a:pt x="28438" y="29061"/>
                  <a:pt x="28540" y="28591"/>
                  <a:pt x="28616" y="28121"/>
                </a:cubicBezTo>
                <a:cubicBezTo>
                  <a:pt x="28781" y="27104"/>
                  <a:pt x="28883" y="26088"/>
                  <a:pt x="28921" y="25058"/>
                </a:cubicBezTo>
                <a:cubicBezTo>
                  <a:pt x="28985" y="22390"/>
                  <a:pt x="28235" y="20281"/>
                  <a:pt x="26698" y="18819"/>
                </a:cubicBezTo>
                <a:cubicBezTo>
                  <a:pt x="23953" y="16189"/>
                  <a:pt x="20103" y="15821"/>
                  <a:pt x="16367" y="15465"/>
                </a:cubicBezTo>
                <a:cubicBezTo>
                  <a:pt x="15592" y="15401"/>
                  <a:pt x="14855" y="15325"/>
                  <a:pt x="14131" y="15236"/>
                </a:cubicBezTo>
                <a:cubicBezTo>
                  <a:pt x="13292" y="15147"/>
                  <a:pt x="12466" y="14982"/>
                  <a:pt x="11653" y="14740"/>
                </a:cubicBezTo>
                <a:cubicBezTo>
                  <a:pt x="10738" y="14448"/>
                  <a:pt x="10306" y="14219"/>
                  <a:pt x="9620" y="13660"/>
                </a:cubicBezTo>
                <a:cubicBezTo>
                  <a:pt x="9505" y="13559"/>
                  <a:pt x="9404" y="13457"/>
                  <a:pt x="9302" y="13355"/>
                </a:cubicBezTo>
                <a:cubicBezTo>
                  <a:pt x="9162" y="13203"/>
                  <a:pt x="9022" y="13050"/>
                  <a:pt x="8908" y="12885"/>
                </a:cubicBezTo>
                <a:cubicBezTo>
                  <a:pt x="8641" y="12517"/>
                  <a:pt x="8425" y="12123"/>
                  <a:pt x="8247" y="11704"/>
                </a:cubicBezTo>
                <a:cubicBezTo>
                  <a:pt x="7930" y="10979"/>
                  <a:pt x="7777" y="10191"/>
                  <a:pt x="7612" y="9429"/>
                </a:cubicBezTo>
                <a:cubicBezTo>
                  <a:pt x="7561" y="9162"/>
                  <a:pt x="7510" y="8895"/>
                  <a:pt x="7459" y="8629"/>
                </a:cubicBezTo>
                <a:cubicBezTo>
                  <a:pt x="7053" y="6837"/>
                  <a:pt x="6506" y="4791"/>
                  <a:pt x="5083" y="3228"/>
                </a:cubicBezTo>
                <a:cubicBezTo>
                  <a:pt x="3609" y="1602"/>
                  <a:pt x="1907" y="522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843660" y="0"/>
            <a:ext cx="2300348" cy="1795036"/>
          </a:xfrm>
          <a:custGeom>
            <a:avLst/>
            <a:gdLst/>
            <a:ahLst/>
            <a:cxnLst/>
            <a:rect l="l" t="t" r="r" b="b"/>
            <a:pathLst>
              <a:path w="30446" h="23758" extrusionOk="0">
                <a:moveTo>
                  <a:pt x="0" y="0"/>
                </a:moveTo>
                <a:cubicBezTo>
                  <a:pt x="13" y="51"/>
                  <a:pt x="26" y="102"/>
                  <a:pt x="38" y="165"/>
                </a:cubicBezTo>
                <a:cubicBezTo>
                  <a:pt x="750" y="2313"/>
                  <a:pt x="2389" y="4104"/>
                  <a:pt x="4778" y="5362"/>
                </a:cubicBezTo>
                <a:cubicBezTo>
                  <a:pt x="6468" y="6252"/>
                  <a:pt x="8361" y="6824"/>
                  <a:pt x="10204" y="7370"/>
                </a:cubicBezTo>
                <a:cubicBezTo>
                  <a:pt x="13736" y="8412"/>
                  <a:pt x="17396" y="9505"/>
                  <a:pt x="19442" y="12948"/>
                </a:cubicBezTo>
                <a:cubicBezTo>
                  <a:pt x="20242" y="14308"/>
                  <a:pt x="20572" y="15985"/>
                  <a:pt x="20903" y="17599"/>
                </a:cubicBezTo>
                <a:cubicBezTo>
                  <a:pt x="21271" y="19390"/>
                  <a:pt x="21614" y="21080"/>
                  <a:pt x="22555" y="22237"/>
                </a:cubicBezTo>
                <a:cubicBezTo>
                  <a:pt x="23375" y="23257"/>
                  <a:pt x="24564" y="23757"/>
                  <a:pt x="26247" y="23757"/>
                </a:cubicBezTo>
                <a:cubicBezTo>
                  <a:pt x="26703" y="23757"/>
                  <a:pt x="27195" y="23720"/>
                  <a:pt x="27726" y="23647"/>
                </a:cubicBezTo>
                <a:cubicBezTo>
                  <a:pt x="28667" y="23507"/>
                  <a:pt x="29582" y="23228"/>
                  <a:pt x="30446" y="22834"/>
                </a:cubicBezTo>
                <a:lnTo>
                  <a:pt x="3044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479780" y="0"/>
            <a:ext cx="2664220" cy="2161100"/>
          </a:xfrm>
          <a:custGeom>
            <a:avLst/>
            <a:gdLst/>
            <a:ahLst/>
            <a:cxnLst/>
            <a:rect l="l" t="t" r="r" b="b"/>
            <a:pathLst>
              <a:path w="35262" h="28603" extrusionOk="0">
                <a:moveTo>
                  <a:pt x="0" y="0"/>
                </a:moveTo>
                <a:cubicBezTo>
                  <a:pt x="369" y="1703"/>
                  <a:pt x="1195" y="3278"/>
                  <a:pt x="2402" y="4549"/>
                </a:cubicBezTo>
                <a:cubicBezTo>
                  <a:pt x="3876" y="6087"/>
                  <a:pt x="5858" y="6938"/>
                  <a:pt x="7815" y="7688"/>
                </a:cubicBezTo>
                <a:cubicBezTo>
                  <a:pt x="9835" y="8450"/>
                  <a:pt x="11894" y="9174"/>
                  <a:pt x="13749" y="10280"/>
                </a:cubicBezTo>
                <a:lnTo>
                  <a:pt x="13787" y="10292"/>
                </a:lnTo>
                <a:cubicBezTo>
                  <a:pt x="15541" y="11309"/>
                  <a:pt x="16900" y="12872"/>
                  <a:pt x="17675" y="14740"/>
                </a:cubicBezTo>
                <a:cubicBezTo>
                  <a:pt x="18387" y="16506"/>
                  <a:pt x="18641" y="18425"/>
                  <a:pt x="19175" y="20255"/>
                </a:cubicBezTo>
                <a:cubicBezTo>
                  <a:pt x="19696" y="22072"/>
                  <a:pt x="20573" y="23889"/>
                  <a:pt x="22161" y="25020"/>
                </a:cubicBezTo>
                <a:cubicBezTo>
                  <a:pt x="26380" y="28031"/>
                  <a:pt x="31119" y="25070"/>
                  <a:pt x="35262" y="28603"/>
                </a:cubicBezTo>
                <a:lnTo>
                  <a:pt x="35262" y="23177"/>
                </a:lnTo>
                <a:cubicBezTo>
                  <a:pt x="34410" y="23558"/>
                  <a:pt x="33508" y="23825"/>
                  <a:pt x="32581" y="23952"/>
                </a:cubicBezTo>
                <a:cubicBezTo>
                  <a:pt x="32072" y="24028"/>
                  <a:pt x="31564" y="24067"/>
                  <a:pt x="31056" y="24067"/>
                </a:cubicBezTo>
                <a:cubicBezTo>
                  <a:pt x="29277" y="24067"/>
                  <a:pt x="28006" y="23533"/>
                  <a:pt x="27117" y="22440"/>
                </a:cubicBezTo>
                <a:cubicBezTo>
                  <a:pt x="26138" y="21220"/>
                  <a:pt x="25782" y="19492"/>
                  <a:pt x="25414" y="17650"/>
                </a:cubicBezTo>
                <a:cubicBezTo>
                  <a:pt x="25096" y="16061"/>
                  <a:pt x="24753" y="14422"/>
                  <a:pt x="23978" y="13113"/>
                </a:cubicBezTo>
                <a:cubicBezTo>
                  <a:pt x="22008" y="9771"/>
                  <a:pt x="18565" y="8742"/>
                  <a:pt x="14931" y="7662"/>
                </a:cubicBezTo>
                <a:cubicBezTo>
                  <a:pt x="13076" y="7116"/>
                  <a:pt x="11157" y="6557"/>
                  <a:pt x="9441" y="5642"/>
                </a:cubicBezTo>
                <a:cubicBezTo>
                  <a:pt x="6976" y="4346"/>
                  <a:pt x="5286" y="2491"/>
                  <a:pt x="4549" y="254"/>
                </a:cubicBezTo>
                <a:cubicBezTo>
                  <a:pt x="4524" y="178"/>
                  <a:pt x="4499" y="89"/>
                  <a:pt x="44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440375" y="609196"/>
            <a:ext cx="805042" cy="805600"/>
            <a:chOff x="310700" y="136696"/>
            <a:chExt cx="805042" cy="805600"/>
          </a:xfrm>
        </p:grpSpPr>
        <p:sp>
          <p:nvSpPr>
            <p:cNvPr id="16" name="Google Shape;16;p2"/>
            <p:cNvSpPr/>
            <p:nvPr/>
          </p:nvSpPr>
          <p:spPr>
            <a:xfrm rot="802252">
              <a:off x="379015" y="204913"/>
              <a:ext cx="668414" cy="669165"/>
            </a:xfrm>
            <a:custGeom>
              <a:avLst/>
              <a:gdLst/>
              <a:ahLst/>
              <a:cxnLst/>
              <a:rect l="l" t="t" r="r" b="b"/>
              <a:pathLst>
                <a:path w="12453" h="12467" extrusionOk="0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9015" y="204913"/>
              <a:ext cx="668415" cy="669166"/>
            </a:xfrm>
            <a:custGeom>
              <a:avLst/>
              <a:gdLst/>
              <a:ahLst/>
              <a:cxnLst/>
              <a:rect l="l" t="t" r="r" b="b"/>
              <a:pathLst>
                <a:path w="12453" h="12467" extrusionOk="0">
                  <a:moveTo>
                    <a:pt x="8692" y="509"/>
                  </a:moveTo>
                  <a:lnTo>
                    <a:pt x="12059" y="4029"/>
                  </a:lnTo>
                  <a:cubicBezTo>
                    <a:pt x="11970" y="3813"/>
                    <a:pt x="11881" y="3610"/>
                    <a:pt x="11779" y="3406"/>
                  </a:cubicBezTo>
                  <a:cubicBezTo>
                    <a:pt x="11767" y="3381"/>
                    <a:pt x="11741" y="3356"/>
                    <a:pt x="11716" y="3330"/>
                  </a:cubicBezTo>
                  <a:lnTo>
                    <a:pt x="9390" y="878"/>
                  </a:lnTo>
                  <a:cubicBezTo>
                    <a:pt x="9365" y="852"/>
                    <a:pt x="9340" y="827"/>
                    <a:pt x="9302" y="814"/>
                  </a:cubicBezTo>
                  <a:cubicBezTo>
                    <a:pt x="9111" y="700"/>
                    <a:pt x="8908" y="598"/>
                    <a:pt x="8692" y="509"/>
                  </a:cubicBezTo>
                  <a:close/>
                  <a:moveTo>
                    <a:pt x="7116" y="64"/>
                  </a:moveTo>
                  <a:lnTo>
                    <a:pt x="12427" y="5617"/>
                  </a:lnTo>
                  <a:cubicBezTo>
                    <a:pt x="12415" y="5516"/>
                    <a:pt x="12402" y="5414"/>
                    <a:pt x="12389" y="5312"/>
                  </a:cubicBezTo>
                  <a:cubicBezTo>
                    <a:pt x="12377" y="5249"/>
                    <a:pt x="12351" y="5185"/>
                    <a:pt x="12300" y="5134"/>
                  </a:cubicBezTo>
                  <a:lnTo>
                    <a:pt x="7599" y="204"/>
                  </a:lnTo>
                  <a:cubicBezTo>
                    <a:pt x="7548" y="153"/>
                    <a:pt x="7497" y="128"/>
                    <a:pt x="7421" y="115"/>
                  </a:cubicBezTo>
                  <a:cubicBezTo>
                    <a:pt x="7319" y="90"/>
                    <a:pt x="7218" y="77"/>
                    <a:pt x="7116" y="64"/>
                  </a:cubicBezTo>
                  <a:close/>
                  <a:moveTo>
                    <a:pt x="5909" y="1"/>
                  </a:moveTo>
                  <a:lnTo>
                    <a:pt x="12427" y="6837"/>
                  </a:lnTo>
                  <a:cubicBezTo>
                    <a:pt x="12427" y="6774"/>
                    <a:pt x="12440" y="6710"/>
                    <a:pt x="12440" y="6647"/>
                  </a:cubicBezTo>
                  <a:cubicBezTo>
                    <a:pt x="12453" y="6545"/>
                    <a:pt x="12415" y="6456"/>
                    <a:pt x="12351" y="6392"/>
                  </a:cubicBezTo>
                  <a:lnTo>
                    <a:pt x="12351" y="6405"/>
                  </a:lnTo>
                  <a:lnTo>
                    <a:pt x="6341" y="103"/>
                  </a:lnTo>
                  <a:cubicBezTo>
                    <a:pt x="6277" y="39"/>
                    <a:pt x="6188" y="1"/>
                    <a:pt x="6099" y="1"/>
                  </a:cubicBezTo>
                  <a:close/>
                  <a:moveTo>
                    <a:pt x="5046" y="113"/>
                  </a:moveTo>
                  <a:cubicBezTo>
                    <a:pt x="5033" y="113"/>
                    <a:pt x="5020" y="114"/>
                    <a:pt x="5007" y="115"/>
                  </a:cubicBezTo>
                  <a:lnTo>
                    <a:pt x="4892" y="141"/>
                  </a:lnTo>
                  <a:lnTo>
                    <a:pt x="12249" y="7841"/>
                  </a:lnTo>
                  <a:cubicBezTo>
                    <a:pt x="12249" y="7816"/>
                    <a:pt x="12262" y="7777"/>
                    <a:pt x="12275" y="7739"/>
                  </a:cubicBezTo>
                  <a:cubicBezTo>
                    <a:pt x="12300" y="7625"/>
                    <a:pt x="12262" y="7511"/>
                    <a:pt x="12186" y="7434"/>
                  </a:cubicBezTo>
                  <a:lnTo>
                    <a:pt x="5299" y="217"/>
                  </a:lnTo>
                  <a:cubicBezTo>
                    <a:pt x="5232" y="150"/>
                    <a:pt x="5137" y="113"/>
                    <a:pt x="5046" y="113"/>
                  </a:cubicBezTo>
                  <a:close/>
                  <a:moveTo>
                    <a:pt x="4158" y="365"/>
                  </a:moveTo>
                  <a:cubicBezTo>
                    <a:pt x="4122" y="365"/>
                    <a:pt x="4087" y="371"/>
                    <a:pt x="4054" y="382"/>
                  </a:cubicBezTo>
                  <a:lnTo>
                    <a:pt x="4003" y="408"/>
                  </a:lnTo>
                  <a:lnTo>
                    <a:pt x="11945" y="8730"/>
                  </a:lnTo>
                  <a:cubicBezTo>
                    <a:pt x="11945" y="8718"/>
                    <a:pt x="11957" y="8692"/>
                    <a:pt x="11957" y="8680"/>
                  </a:cubicBezTo>
                  <a:cubicBezTo>
                    <a:pt x="12008" y="8553"/>
                    <a:pt x="11983" y="8426"/>
                    <a:pt x="11894" y="8324"/>
                  </a:cubicBezTo>
                  <a:lnTo>
                    <a:pt x="4397" y="471"/>
                  </a:lnTo>
                  <a:cubicBezTo>
                    <a:pt x="4334" y="399"/>
                    <a:pt x="4245" y="365"/>
                    <a:pt x="4158" y="365"/>
                  </a:cubicBezTo>
                  <a:close/>
                  <a:moveTo>
                    <a:pt x="3360" y="732"/>
                  </a:moveTo>
                  <a:cubicBezTo>
                    <a:pt x="3306" y="732"/>
                    <a:pt x="3251" y="747"/>
                    <a:pt x="3202" y="776"/>
                  </a:cubicBezTo>
                  <a:lnTo>
                    <a:pt x="11538" y="9506"/>
                  </a:lnTo>
                  <a:cubicBezTo>
                    <a:pt x="11614" y="9379"/>
                    <a:pt x="11589" y="9226"/>
                    <a:pt x="11487" y="9112"/>
                  </a:cubicBezTo>
                  <a:lnTo>
                    <a:pt x="3596" y="840"/>
                  </a:lnTo>
                  <a:cubicBezTo>
                    <a:pt x="3534" y="769"/>
                    <a:pt x="3447" y="732"/>
                    <a:pt x="3360" y="732"/>
                  </a:cubicBezTo>
                  <a:close/>
                  <a:moveTo>
                    <a:pt x="2694" y="1094"/>
                  </a:moveTo>
                  <a:cubicBezTo>
                    <a:pt x="2618" y="1145"/>
                    <a:pt x="2554" y="1195"/>
                    <a:pt x="2491" y="1234"/>
                  </a:cubicBezTo>
                  <a:lnTo>
                    <a:pt x="11030" y="10192"/>
                  </a:lnTo>
                  <a:cubicBezTo>
                    <a:pt x="11080" y="10128"/>
                    <a:pt x="11131" y="10065"/>
                    <a:pt x="11195" y="10001"/>
                  </a:cubicBezTo>
                  <a:lnTo>
                    <a:pt x="2694" y="1094"/>
                  </a:lnTo>
                  <a:close/>
                  <a:moveTo>
                    <a:pt x="2033" y="1615"/>
                  </a:moveTo>
                  <a:lnTo>
                    <a:pt x="1855" y="1793"/>
                  </a:lnTo>
                  <a:lnTo>
                    <a:pt x="10458" y="10802"/>
                  </a:lnTo>
                  <a:cubicBezTo>
                    <a:pt x="10521" y="10751"/>
                    <a:pt x="10585" y="10700"/>
                    <a:pt x="10636" y="10636"/>
                  </a:cubicBezTo>
                  <a:lnTo>
                    <a:pt x="2033" y="1615"/>
                  </a:lnTo>
                  <a:close/>
                  <a:moveTo>
                    <a:pt x="1449" y="2212"/>
                  </a:moveTo>
                  <a:cubicBezTo>
                    <a:pt x="1398" y="2275"/>
                    <a:pt x="1347" y="2339"/>
                    <a:pt x="1296" y="2403"/>
                  </a:cubicBezTo>
                  <a:lnTo>
                    <a:pt x="9810" y="11335"/>
                  </a:lnTo>
                  <a:cubicBezTo>
                    <a:pt x="9886" y="11285"/>
                    <a:pt x="9950" y="11234"/>
                    <a:pt x="10013" y="11183"/>
                  </a:cubicBezTo>
                  <a:lnTo>
                    <a:pt x="1449" y="2212"/>
                  </a:lnTo>
                  <a:close/>
                  <a:moveTo>
                    <a:pt x="953" y="2898"/>
                  </a:moveTo>
                  <a:cubicBezTo>
                    <a:pt x="877" y="3025"/>
                    <a:pt x="890" y="3178"/>
                    <a:pt x="991" y="3292"/>
                  </a:cubicBezTo>
                  <a:lnTo>
                    <a:pt x="8920" y="11589"/>
                  </a:lnTo>
                  <a:cubicBezTo>
                    <a:pt x="8983" y="11660"/>
                    <a:pt x="9065" y="11697"/>
                    <a:pt x="9148" y="11697"/>
                  </a:cubicBezTo>
                  <a:cubicBezTo>
                    <a:pt x="9200" y="11697"/>
                    <a:pt x="9253" y="11682"/>
                    <a:pt x="9302" y="11653"/>
                  </a:cubicBezTo>
                  <a:lnTo>
                    <a:pt x="953" y="2898"/>
                  </a:lnTo>
                  <a:close/>
                  <a:moveTo>
                    <a:pt x="331" y="8273"/>
                  </a:moveTo>
                  <a:lnTo>
                    <a:pt x="331" y="8273"/>
                  </a:lnTo>
                  <a:cubicBezTo>
                    <a:pt x="394" y="8464"/>
                    <a:pt x="470" y="8654"/>
                    <a:pt x="559" y="8845"/>
                  </a:cubicBezTo>
                  <a:cubicBezTo>
                    <a:pt x="585" y="8883"/>
                    <a:pt x="597" y="8908"/>
                    <a:pt x="623" y="8934"/>
                  </a:cubicBezTo>
                  <a:lnTo>
                    <a:pt x="3266" y="11704"/>
                  </a:lnTo>
                  <a:cubicBezTo>
                    <a:pt x="3291" y="11729"/>
                    <a:pt x="3317" y="11742"/>
                    <a:pt x="3355" y="11767"/>
                  </a:cubicBezTo>
                  <a:cubicBezTo>
                    <a:pt x="3533" y="11856"/>
                    <a:pt x="3723" y="11945"/>
                    <a:pt x="3914" y="12022"/>
                  </a:cubicBezTo>
                  <a:lnTo>
                    <a:pt x="331" y="8273"/>
                  </a:lnTo>
                  <a:close/>
                  <a:moveTo>
                    <a:pt x="534" y="3661"/>
                  </a:moveTo>
                  <a:lnTo>
                    <a:pt x="521" y="3711"/>
                  </a:lnTo>
                  <a:cubicBezTo>
                    <a:pt x="470" y="3826"/>
                    <a:pt x="496" y="3965"/>
                    <a:pt x="585" y="4067"/>
                  </a:cubicBezTo>
                  <a:lnTo>
                    <a:pt x="8120" y="11971"/>
                  </a:lnTo>
                  <a:cubicBezTo>
                    <a:pt x="8182" y="12032"/>
                    <a:pt x="8268" y="12070"/>
                    <a:pt x="8357" y="12070"/>
                  </a:cubicBezTo>
                  <a:cubicBezTo>
                    <a:pt x="8397" y="12070"/>
                    <a:pt x="8437" y="12062"/>
                    <a:pt x="8476" y="12047"/>
                  </a:cubicBezTo>
                  <a:lnTo>
                    <a:pt x="8526" y="12034"/>
                  </a:lnTo>
                  <a:lnTo>
                    <a:pt x="534" y="3661"/>
                  </a:lnTo>
                  <a:close/>
                  <a:moveTo>
                    <a:pt x="229" y="4550"/>
                  </a:moveTo>
                  <a:lnTo>
                    <a:pt x="191" y="4639"/>
                  </a:lnTo>
                  <a:cubicBezTo>
                    <a:pt x="165" y="4753"/>
                    <a:pt x="191" y="4880"/>
                    <a:pt x="280" y="4957"/>
                  </a:cubicBezTo>
                  <a:lnTo>
                    <a:pt x="7230" y="12238"/>
                  </a:lnTo>
                  <a:cubicBezTo>
                    <a:pt x="7291" y="12308"/>
                    <a:pt x="7376" y="12347"/>
                    <a:pt x="7466" y="12347"/>
                  </a:cubicBezTo>
                  <a:cubicBezTo>
                    <a:pt x="7489" y="12347"/>
                    <a:pt x="7512" y="12344"/>
                    <a:pt x="7535" y="12339"/>
                  </a:cubicBezTo>
                  <a:lnTo>
                    <a:pt x="7637" y="12314"/>
                  </a:lnTo>
                  <a:lnTo>
                    <a:pt x="229" y="4550"/>
                  </a:lnTo>
                  <a:close/>
                  <a:moveTo>
                    <a:pt x="13" y="6723"/>
                  </a:moveTo>
                  <a:cubicBezTo>
                    <a:pt x="13" y="6824"/>
                    <a:pt x="26" y="6926"/>
                    <a:pt x="38" y="7028"/>
                  </a:cubicBezTo>
                  <a:cubicBezTo>
                    <a:pt x="38" y="7091"/>
                    <a:pt x="76" y="7155"/>
                    <a:pt x="127" y="7206"/>
                  </a:cubicBezTo>
                  <a:lnTo>
                    <a:pt x="4956" y="12276"/>
                  </a:lnTo>
                  <a:cubicBezTo>
                    <a:pt x="5007" y="12326"/>
                    <a:pt x="5070" y="12352"/>
                    <a:pt x="5134" y="12365"/>
                  </a:cubicBezTo>
                  <a:cubicBezTo>
                    <a:pt x="5235" y="12390"/>
                    <a:pt x="5337" y="12403"/>
                    <a:pt x="5439" y="12415"/>
                  </a:cubicBezTo>
                  <a:lnTo>
                    <a:pt x="13" y="6723"/>
                  </a:lnTo>
                  <a:close/>
                  <a:moveTo>
                    <a:pt x="26" y="5541"/>
                  </a:moveTo>
                  <a:cubicBezTo>
                    <a:pt x="13" y="5605"/>
                    <a:pt x="13" y="5668"/>
                    <a:pt x="13" y="5719"/>
                  </a:cubicBezTo>
                  <a:cubicBezTo>
                    <a:pt x="0" y="5821"/>
                    <a:pt x="38" y="5910"/>
                    <a:pt x="102" y="5973"/>
                  </a:cubicBezTo>
                  <a:lnTo>
                    <a:pt x="6201" y="12365"/>
                  </a:lnTo>
                  <a:cubicBezTo>
                    <a:pt x="6265" y="12428"/>
                    <a:pt x="6354" y="12466"/>
                    <a:pt x="6442" y="12466"/>
                  </a:cubicBezTo>
                  <a:lnTo>
                    <a:pt x="6620" y="12466"/>
                  </a:lnTo>
                  <a:lnTo>
                    <a:pt x="26" y="55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769850" y="734500"/>
            <a:ext cx="555000" cy="555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5092814">
            <a:off x="8698071" y="4621900"/>
            <a:ext cx="312647" cy="3126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5093311">
            <a:off x="8788742" y="3860042"/>
            <a:ext cx="131322" cy="126189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5093311">
            <a:off x="8433765" y="4402778"/>
            <a:ext cx="131322" cy="126189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111150" y="3356925"/>
            <a:ext cx="33195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6694950" y="2538525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5111075" y="3998975"/>
            <a:ext cx="33195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 rot="10800000">
            <a:off x="26" y="2979800"/>
            <a:ext cx="2772793" cy="2163700"/>
          </a:xfrm>
          <a:custGeom>
            <a:avLst/>
            <a:gdLst/>
            <a:ahLst/>
            <a:cxnLst/>
            <a:rect l="l" t="t" r="r" b="b"/>
            <a:pathLst>
              <a:path w="30446" h="23758" extrusionOk="0">
                <a:moveTo>
                  <a:pt x="0" y="0"/>
                </a:moveTo>
                <a:cubicBezTo>
                  <a:pt x="13" y="51"/>
                  <a:pt x="26" y="102"/>
                  <a:pt x="38" y="165"/>
                </a:cubicBezTo>
                <a:cubicBezTo>
                  <a:pt x="750" y="2313"/>
                  <a:pt x="2389" y="4104"/>
                  <a:pt x="4778" y="5362"/>
                </a:cubicBezTo>
                <a:cubicBezTo>
                  <a:pt x="6468" y="6252"/>
                  <a:pt x="8361" y="6824"/>
                  <a:pt x="10204" y="7370"/>
                </a:cubicBezTo>
                <a:cubicBezTo>
                  <a:pt x="13736" y="8412"/>
                  <a:pt x="17396" y="9505"/>
                  <a:pt x="19442" y="12948"/>
                </a:cubicBezTo>
                <a:cubicBezTo>
                  <a:pt x="20242" y="14308"/>
                  <a:pt x="20572" y="15985"/>
                  <a:pt x="20903" y="17599"/>
                </a:cubicBezTo>
                <a:cubicBezTo>
                  <a:pt x="21271" y="19390"/>
                  <a:pt x="21614" y="21080"/>
                  <a:pt x="22555" y="22237"/>
                </a:cubicBezTo>
                <a:cubicBezTo>
                  <a:pt x="23375" y="23257"/>
                  <a:pt x="24564" y="23757"/>
                  <a:pt x="26247" y="23757"/>
                </a:cubicBezTo>
                <a:cubicBezTo>
                  <a:pt x="26703" y="23757"/>
                  <a:pt x="27195" y="23720"/>
                  <a:pt x="27726" y="23647"/>
                </a:cubicBezTo>
                <a:cubicBezTo>
                  <a:pt x="28667" y="23507"/>
                  <a:pt x="29582" y="23228"/>
                  <a:pt x="30446" y="22834"/>
                </a:cubicBezTo>
                <a:lnTo>
                  <a:pt x="3044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10800000">
            <a:off x="39" y="2538553"/>
            <a:ext cx="3211398" cy="2604947"/>
          </a:xfrm>
          <a:custGeom>
            <a:avLst/>
            <a:gdLst/>
            <a:ahLst/>
            <a:cxnLst/>
            <a:rect l="l" t="t" r="r" b="b"/>
            <a:pathLst>
              <a:path w="35262" h="28603" extrusionOk="0">
                <a:moveTo>
                  <a:pt x="0" y="0"/>
                </a:moveTo>
                <a:cubicBezTo>
                  <a:pt x="369" y="1703"/>
                  <a:pt x="1195" y="3278"/>
                  <a:pt x="2402" y="4549"/>
                </a:cubicBezTo>
                <a:cubicBezTo>
                  <a:pt x="3876" y="6087"/>
                  <a:pt x="5858" y="6938"/>
                  <a:pt x="7815" y="7688"/>
                </a:cubicBezTo>
                <a:cubicBezTo>
                  <a:pt x="9835" y="8450"/>
                  <a:pt x="11894" y="9174"/>
                  <a:pt x="13749" y="10280"/>
                </a:cubicBezTo>
                <a:lnTo>
                  <a:pt x="13787" y="10292"/>
                </a:lnTo>
                <a:cubicBezTo>
                  <a:pt x="15541" y="11309"/>
                  <a:pt x="16900" y="12872"/>
                  <a:pt x="17675" y="14740"/>
                </a:cubicBezTo>
                <a:cubicBezTo>
                  <a:pt x="18387" y="16506"/>
                  <a:pt x="18641" y="18425"/>
                  <a:pt x="19175" y="20255"/>
                </a:cubicBezTo>
                <a:cubicBezTo>
                  <a:pt x="19696" y="22072"/>
                  <a:pt x="20573" y="23889"/>
                  <a:pt x="22161" y="25020"/>
                </a:cubicBezTo>
                <a:cubicBezTo>
                  <a:pt x="26380" y="28031"/>
                  <a:pt x="31119" y="25070"/>
                  <a:pt x="35262" y="28603"/>
                </a:cubicBezTo>
                <a:lnTo>
                  <a:pt x="35262" y="23177"/>
                </a:lnTo>
                <a:cubicBezTo>
                  <a:pt x="34410" y="23558"/>
                  <a:pt x="33508" y="23825"/>
                  <a:pt x="32581" y="23952"/>
                </a:cubicBezTo>
                <a:cubicBezTo>
                  <a:pt x="32072" y="24028"/>
                  <a:pt x="31564" y="24067"/>
                  <a:pt x="31056" y="24067"/>
                </a:cubicBezTo>
                <a:cubicBezTo>
                  <a:pt x="29277" y="24067"/>
                  <a:pt x="28006" y="23533"/>
                  <a:pt x="27117" y="22440"/>
                </a:cubicBezTo>
                <a:cubicBezTo>
                  <a:pt x="26138" y="21220"/>
                  <a:pt x="25782" y="19492"/>
                  <a:pt x="25414" y="17650"/>
                </a:cubicBezTo>
                <a:cubicBezTo>
                  <a:pt x="25096" y="16061"/>
                  <a:pt x="24753" y="14422"/>
                  <a:pt x="23978" y="13113"/>
                </a:cubicBezTo>
                <a:cubicBezTo>
                  <a:pt x="22008" y="9771"/>
                  <a:pt x="18565" y="8742"/>
                  <a:pt x="14931" y="7662"/>
                </a:cubicBezTo>
                <a:cubicBezTo>
                  <a:pt x="13076" y="7116"/>
                  <a:pt x="11157" y="6557"/>
                  <a:pt x="9441" y="5642"/>
                </a:cubicBezTo>
                <a:cubicBezTo>
                  <a:pt x="6976" y="4346"/>
                  <a:pt x="5286" y="2491"/>
                  <a:pt x="4549" y="254"/>
                </a:cubicBezTo>
                <a:cubicBezTo>
                  <a:pt x="4524" y="178"/>
                  <a:pt x="4499" y="89"/>
                  <a:pt x="44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rot="-4075620">
            <a:off x="2461138" y="1578465"/>
            <a:ext cx="1018726" cy="1641045"/>
          </a:xfrm>
          <a:custGeom>
            <a:avLst/>
            <a:gdLst/>
            <a:ahLst/>
            <a:cxnLst/>
            <a:rect l="l" t="t" r="r" b="b"/>
            <a:pathLst>
              <a:path w="9181" h="12594" extrusionOk="0">
                <a:moveTo>
                  <a:pt x="5623" y="1"/>
                </a:moveTo>
                <a:cubicBezTo>
                  <a:pt x="4831" y="1"/>
                  <a:pt x="4207" y="182"/>
                  <a:pt x="3861" y="600"/>
                </a:cubicBezTo>
                <a:cubicBezTo>
                  <a:pt x="3204" y="1401"/>
                  <a:pt x="3820" y="3085"/>
                  <a:pt x="4190" y="4687"/>
                </a:cubicBezTo>
                <a:cubicBezTo>
                  <a:pt x="5032" y="8404"/>
                  <a:pt x="1952" y="6432"/>
                  <a:pt x="596" y="9246"/>
                </a:cubicBezTo>
                <a:cubicBezTo>
                  <a:pt x="83" y="10293"/>
                  <a:pt x="1" y="11484"/>
                  <a:pt x="350" y="12593"/>
                </a:cubicBezTo>
                <a:cubicBezTo>
                  <a:pt x="781" y="11587"/>
                  <a:pt x="1356" y="10663"/>
                  <a:pt x="2054" y="9862"/>
                </a:cubicBezTo>
                <a:cubicBezTo>
                  <a:pt x="2896" y="8938"/>
                  <a:pt x="3985" y="8445"/>
                  <a:pt x="5135" y="7993"/>
                </a:cubicBezTo>
                <a:cubicBezTo>
                  <a:pt x="6285" y="7541"/>
                  <a:pt x="7517" y="7028"/>
                  <a:pt x="8236" y="5960"/>
                </a:cubicBezTo>
                <a:cubicBezTo>
                  <a:pt x="8585" y="5426"/>
                  <a:pt x="8729" y="4810"/>
                  <a:pt x="8605" y="4194"/>
                </a:cubicBezTo>
                <a:cubicBezTo>
                  <a:pt x="8482" y="3516"/>
                  <a:pt x="8133" y="2921"/>
                  <a:pt x="7948" y="2263"/>
                </a:cubicBezTo>
                <a:cubicBezTo>
                  <a:pt x="7825" y="1750"/>
                  <a:pt x="8051" y="1216"/>
                  <a:pt x="8523" y="990"/>
                </a:cubicBezTo>
                <a:cubicBezTo>
                  <a:pt x="8729" y="867"/>
                  <a:pt x="8954" y="805"/>
                  <a:pt x="9180" y="744"/>
                </a:cubicBezTo>
                <a:cubicBezTo>
                  <a:pt x="7876" y="286"/>
                  <a:pt x="6617" y="1"/>
                  <a:pt x="56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rot="-4075620">
            <a:off x="2651550" y="1155296"/>
            <a:ext cx="1547341" cy="2107142"/>
          </a:xfrm>
          <a:custGeom>
            <a:avLst/>
            <a:gdLst/>
            <a:ahLst/>
            <a:cxnLst/>
            <a:rect l="l" t="t" r="r" b="b"/>
            <a:pathLst>
              <a:path w="13945" h="16171" extrusionOk="0">
                <a:moveTo>
                  <a:pt x="9303" y="0"/>
                </a:moveTo>
                <a:cubicBezTo>
                  <a:pt x="8770" y="103"/>
                  <a:pt x="8215" y="144"/>
                  <a:pt x="7886" y="555"/>
                </a:cubicBezTo>
                <a:cubicBezTo>
                  <a:pt x="7620" y="904"/>
                  <a:pt x="7825" y="1356"/>
                  <a:pt x="7969" y="1684"/>
                </a:cubicBezTo>
                <a:cubicBezTo>
                  <a:pt x="8092" y="2013"/>
                  <a:pt x="8236" y="2341"/>
                  <a:pt x="8318" y="2690"/>
                </a:cubicBezTo>
                <a:cubicBezTo>
                  <a:pt x="8667" y="3779"/>
                  <a:pt x="8359" y="4949"/>
                  <a:pt x="7537" y="5709"/>
                </a:cubicBezTo>
                <a:cubicBezTo>
                  <a:pt x="6736" y="6551"/>
                  <a:pt x="5669" y="6962"/>
                  <a:pt x="4601" y="7373"/>
                </a:cubicBezTo>
                <a:cubicBezTo>
                  <a:pt x="3410" y="7845"/>
                  <a:pt x="2321" y="8400"/>
                  <a:pt x="1500" y="9426"/>
                </a:cubicBezTo>
                <a:cubicBezTo>
                  <a:pt x="884" y="10248"/>
                  <a:pt x="370" y="11131"/>
                  <a:pt x="1" y="12075"/>
                </a:cubicBezTo>
                <a:cubicBezTo>
                  <a:pt x="907" y="14331"/>
                  <a:pt x="3377" y="16170"/>
                  <a:pt x="6288" y="16170"/>
                </a:cubicBezTo>
                <a:cubicBezTo>
                  <a:pt x="6610" y="16170"/>
                  <a:pt x="6938" y="16148"/>
                  <a:pt x="7270" y="16101"/>
                </a:cubicBezTo>
                <a:cubicBezTo>
                  <a:pt x="7948" y="15792"/>
                  <a:pt x="8585" y="15402"/>
                  <a:pt x="9180" y="14971"/>
                </a:cubicBezTo>
                <a:cubicBezTo>
                  <a:pt x="11193" y="13472"/>
                  <a:pt x="12651" y="11377"/>
                  <a:pt x="13308" y="8975"/>
                </a:cubicBezTo>
                <a:cubicBezTo>
                  <a:pt x="13945" y="6674"/>
                  <a:pt x="13904" y="4251"/>
                  <a:pt x="13205" y="1992"/>
                </a:cubicBezTo>
                <a:cubicBezTo>
                  <a:pt x="11973" y="1212"/>
                  <a:pt x="10659" y="534"/>
                  <a:pt x="93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-4075620">
            <a:off x="3233779" y="651322"/>
            <a:ext cx="1189605" cy="1758189"/>
          </a:xfrm>
          <a:custGeom>
            <a:avLst/>
            <a:gdLst/>
            <a:ahLst/>
            <a:cxnLst/>
            <a:rect l="l" t="t" r="r" b="b"/>
            <a:pathLst>
              <a:path w="10721" h="13493" extrusionOk="0">
                <a:moveTo>
                  <a:pt x="5011" y="1"/>
                </a:moveTo>
                <a:lnTo>
                  <a:pt x="5011" y="1"/>
                </a:lnTo>
                <a:cubicBezTo>
                  <a:pt x="5278" y="966"/>
                  <a:pt x="5422" y="1972"/>
                  <a:pt x="5463" y="2978"/>
                </a:cubicBezTo>
                <a:cubicBezTo>
                  <a:pt x="5586" y="5751"/>
                  <a:pt x="4724" y="8482"/>
                  <a:pt x="3060" y="10700"/>
                </a:cubicBezTo>
                <a:cubicBezTo>
                  <a:pt x="2218" y="11809"/>
                  <a:pt x="1171" y="12754"/>
                  <a:pt x="0" y="13493"/>
                </a:cubicBezTo>
                <a:cubicBezTo>
                  <a:pt x="5483" y="11665"/>
                  <a:pt x="10720" y="7579"/>
                  <a:pt x="7106" y="1911"/>
                </a:cubicBezTo>
                <a:cubicBezTo>
                  <a:pt x="6736" y="1336"/>
                  <a:pt x="5997" y="658"/>
                  <a:pt x="501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 rot="10800000">
            <a:off x="5164741" y="27"/>
            <a:ext cx="3979259" cy="1753449"/>
          </a:xfrm>
          <a:custGeom>
            <a:avLst/>
            <a:gdLst/>
            <a:ahLst/>
            <a:cxnLst/>
            <a:rect l="l" t="t" r="r" b="b"/>
            <a:pathLst>
              <a:path w="46720" h="20446" extrusionOk="0">
                <a:moveTo>
                  <a:pt x="6371" y="1"/>
                </a:moveTo>
                <a:cubicBezTo>
                  <a:pt x="2895" y="1"/>
                  <a:pt x="0" y="1696"/>
                  <a:pt x="0" y="1696"/>
                </a:cubicBezTo>
                <a:lnTo>
                  <a:pt x="0" y="5988"/>
                </a:lnTo>
                <a:cubicBezTo>
                  <a:pt x="513" y="5516"/>
                  <a:pt x="1088" y="5126"/>
                  <a:pt x="1725" y="4859"/>
                </a:cubicBezTo>
                <a:cubicBezTo>
                  <a:pt x="2584" y="4453"/>
                  <a:pt x="3517" y="4246"/>
                  <a:pt x="4458" y="4246"/>
                </a:cubicBezTo>
                <a:cubicBezTo>
                  <a:pt x="5090" y="4246"/>
                  <a:pt x="5726" y="4340"/>
                  <a:pt x="6346" y="4530"/>
                </a:cubicBezTo>
                <a:cubicBezTo>
                  <a:pt x="8276" y="5126"/>
                  <a:pt x="8584" y="6255"/>
                  <a:pt x="8872" y="7343"/>
                </a:cubicBezTo>
                <a:cubicBezTo>
                  <a:pt x="9118" y="8329"/>
                  <a:pt x="9406" y="9356"/>
                  <a:pt x="10966" y="10075"/>
                </a:cubicBezTo>
                <a:cubicBezTo>
                  <a:pt x="12342" y="10711"/>
                  <a:pt x="15320" y="10794"/>
                  <a:pt x="18749" y="10876"/>
                </a:cubicBezTo>
                <a:cubicBezTo>
                  <a:pt x="23452" y="10999"/>
                  <a:pt x="29305" y="11143"/>
                  <a:pt x="33022" y="12888"/>
                </a:cubicBezTo>
                <a:cubicBezTo>
                  <a:pt x="36328" y="14449"/>
                  <a:pt x="37848" y="16420"/>
                  <a:pt x="38546" y="17776"/>
                </a:cubicBezTo>
                <a:cubicBezTo>
                  <a:pt x="39306" y="19275"/>
                  <a:pt x="39244" y="20384"/>
                  <a:pt x="39244" y="20445"/>
                </a:cubicBezTo>
                <a:lnTo>
                  <a:pt x="45652" y="20445"/>
                </a:lnTo>
                <a:cubicBezTo>
                  <a:pt x="45652" y="20445"/>
                  <a:pt x="46720" y="14141"/>
                  <a:pt x="37252" y="10342"/>
                </a:cubicBezTo>
                <a:cubicBezTo>
                  <a:pt x="31633" y="8086"/>
                  <a:pt x="27858" y="7850"/>
                  <a:pt x="24374" y="7850"/>
                </a:cubicBezTo>
                <a:cubicBezTo>
                  <a:pt x="23450" y="7850"/>
                  <a:pt x="22547" y="7867"/>
                  <a:pt x="21635" y="7867"/>
                </a:cubicBezTo>
                <a:cubicBezTo>
                  <a:pt x="20192" y="7867"/>
                  <a:pt x="18728" y="7825"/>
                  <a:pt x="17127" y="7610"/>
                </a:cubicBezTo>
                <a:cubicBezTo>
                  <a:pt x="10720" y="6727"/>
                  <a:pt x="14149" y="2127"/>
                  <a:pt x="9467" y="505"/>
                </a:cubicBezTo>
                <a:cubicBezTo>
                  <a:pt x="8424" y="142"/>
                  <a:pt x="7373" y="1"/>
                  <a:pt x="63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10800000">
            <a:off x="5827638" y="21"/>
            <a:ext cx="3316362" cy="1362469"/>
          </a:xfrm>
          <a:custGeom>
            <a:avLst/>
            <a:gdLst/>
            <a:ahLst/>
            <a:cxnLst/>
            <a:rect l="l" t="t" r="r" b="b"/>
            <a:pathLst>
              <a:path w="38937" h="15887" extrusionOk="0">
                <a:moveTo>
                  <a:pt x="4536" y="0"/>
                </a:moveTo>
                <a:cubicBezTo>
                  <a:pt x="1911" y="0"/>
                  <a:pt x="17" y="1782"/>
                  <a:pt x="0" y="1799"/>
                </a:cubicBezTo>
                <a:lnTo>
                  <a:pt x="0" y="15886"/>
                </a:lnTo>
                <a:lnTo>
                  <a:pt x="38936" y="15886"/>
                </a:lnTo>
                <a:cubicBezTo>
                  <a:pt x="38916" y="14983"/>
                  <a:pt x="38690" y="14120"/>
                  <a:pt x="38259" y="13340"/>
                </a:cubicBezTo>
                <a:cubicBezTo>
                  <a:pt x="37047" y="10937"/>
                  <a:pt x="34665" y="9438"/>
                  <a:pt x="32878" y="8596"/>
                </a:cubicBezTo>
                <a:cubicBezTo>
                  <a:pt x="29223" y="6871"/>
                  <a:pt x="23411" y="6727"/>
                  <a:pt x="18749" y="6625"/>
                </a:cubicBezTo>
                <a:cubicBezTo>
                  <a:pt x="15279" y="6543"/>
                  <a:pt x="12260" y="6460"/>
                  <a:pt x="10823" y="5803"/>
                </a:cubicBezTo>
                <a:cubicBezTo>
                  <a:pt x="9118" y="5002"/>
                  <a:pt x="8810" y="3852"/>
                  <a:pt x="8564" y="2846"/>
                </a:cubicBezTo>
                <a:cubicBezTo>
                  <a:pt x="8276" y="1758"/>
                  <a:pt x="8030" y="813"/>
                  <a:pt x="6243" y="259"/>
                </a:cubicBezTo>
                <a:cubicBezTo>
                  <a:pt x="5650" y="76"/>
                  <a:pt x="5077" y="0"/>
                  <a:pt x="45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Font typeface="Livvic"/>
              <a:buAutoNum type="arabicPeriod"/>
              <a:defRPr sz="11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romanLcPeriod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rabicPeriod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Font typeface="Roboto Condensed Light"/>
              <a:buAutoNum type="alphaLcPeriod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Font typeface="Roboto Condensed Light"/>
              <a:buAutoNum type="romanLcPeriod"/>
              <a:defRPr sz="1100"/>
            </a:lvl9pPr>
          </a:lstStyle>
          <a:p>
            <a:endParaRPr/>
          </a:p>
        </p:txBody>
      </p:sp>
      <p:sp>
        <p:nvSpPr>
          <p:cNvPr id="36" name="Google Shape;36;p4"/>
          <p:cNvSpPr/>
          <p:nvPr/>
        </p:nvSpPr>
        <p:spPr>
          <a:xfrm rot="10800000">
            <a:off x="11" y="-17956"/>
            <a:ext cx="9143989" cy="475156"/>
          </a:xfrm>
          <a:custGeom>
            <a:avLst/>
            <a:gdLst/>
            <a:ahLst/>
            <a:cxnLst/>
            <a:rect l="l" t="t" r="r" b="b"/>
            <a:pathLst>
              <a:path w="34106" h="10942" extrusionOk="0">
                <a:moveTo>
                  <a:pt x="34106" y="1"/>
                </a:moveTo>
                <a:cubicBezTo>
                  <a:pt x="33610" y="64"/>
                  <a:pt x="33127" y="166"/>
                  <a:pt x="32644" y="293"/>
                </a:cubicBezTo>
                <a:lnTo>
                  <a:pt x="32492" y="331"/>
                </a:lnTo>
                <a:cubicBezTo>
                  <a:pt x="32034" y="471"/>
                  <a:pt x="31602" y="623"/>
                  <a:pt x="31170" y="827"/>
                </a:cubicBezTo>
                <a:cubicBezTo>
                  <a:pt x="30980" y="928"/>
                  <a:pt x="30776" y="1030"/>
                  <a:pt x="30573" y="1144"/>
                </a:cubicBezTo>
                <a:cubicBezTo>
                  <a:pt x="28159" y="2517"/>
                  <a:pt x="26392" y="4867"/>
                  <a:pt x="23965" y="6278"/>
                </a:cubicBezTo>
                <a:cubicBezTo>
                  <a:pt x="23305" y="6659"/>
                  <a:pt x="22619" y="6964"/>
                  <a:pt x="21894" y="7205"/>
                </a:cubicBezTo>
                <a:cubicBezTo>
                  <a:pt x="20887" y="7525"/>
                  <a:pt x="19844" y="7702"/>
                  <a:pt x="18778" y="7702"/>
                </a:cubicBezTo>
                <a:cubicBezTo>
                  <a:pt x="18741" y="7702"/>
                  <a:pt x="18704" y="7701"/>
                  <a:pt x="18667" y="7701"/>
                </a:cubicBezTo>
                <a:cubicBezTo>
                  <a:pt x="16824" y="7701"/>
                  <a:pt x="14969" y="7218"/>
                  <a:pt x="13177" y="6354"/>
                </a:cubicBezTo>
                <a:cubicBezTo>
                  <a:pt x="13063" y="6303"/>
                  <a:pt x="12949" y="6240"/>
                  <a:pt x="12834" y="6176"/>
                </a:cubicBezTo>
                <a:cubicBezTo>
                  <a:pt x="12402" y="5935"/>
                  <a:pt x="11983" y="5681"/>
                  <a:pt x="11589" y="5388"/>
                </a:cubicBezTo>
                <a:lnTo>
                  <a:pt x="11360" y="5223"/>
                </a:lnTo>
                <a:cubicBezTo>
                  <a:pt x="10763" y="4791"/>
                  <a:pt x="10179" y="4321"/>
                  <a:pt x="9569" y="3927"/>
                </a:cubicBezTo>
                <a:cubicBezTo>
                  <a:pt x="9213" y="3698"/>
                  <a:pt x="8844" y="3495"/>
                  <a:pt x="8463" y="3317"/>
                </a:cubicBezTo>
                <a:cubicBezTo>
                  <a:pt x="7040" y="2669"/>
                  <a:pt x="5464" y="2415"/>
                  <a:pt x="3901" y="2377"/>
                </a:cubicBezTo>
                <a:cubicBezTo>
                  <a:pt x="3786" y="2373"/>
                  <a:pt x="3670" y="2372"/>
                  <a:pt x="3554" y="2372"/>
                </a:cubicBezTo>
                <a:cubicBezTo>
                  <a:pt x="3239" y="2372"/>
                  <a:pt x="2925" y="2384"/>
                  <a:pt x="2618" y="2402"/>
                </a:cubicBezTo>
                <a:cubicBezTo>
                  <a:pt x="1754" y="2440"/>
                  <a:pt x="852" y="2478"/>
                  <a:pt x="26" y="2745"/>
                </a:cubicBezTo>
                <a:lnTo>
                  <a:pt x="1" y="2745"/>
                </a:lnTo>
                <a:lnTo>
                  <a:pt x="1" y="10878"/>
                </a:lnTo>
                <a:lnTo>
                  <a:pt x="5808" y="10878"/>
                </a:lnTo>
                <a:cubicBezTo>
                  <a:pt x="5808" y="10916"/>
                  <a:pt x="5833" y="10935"/>
                  <a:pt x="5860" y="10935"/>
                </a:cubicBezTo>
                <a:cubicBezTo>
                  <a:pt x="5887" y="10935"/>
                  <a:pt x="5916" y="10916"/>
                  <a:pt x="5922" y="10878"/>
                </a:cubicBezTo>
                <a:lnTo>
                  <a:pt x="6633" y="10878"/>
                </a:lnTo>
                <a:cubicBezTo>
                  <a:pt x="6640" y="10916"/>
                  <a:pt x="6668" y="10935"/>
                  <a:pt x="6695" y="10935"/>
                </a:cubicBezTo>
                <a:cubicBezTo>
                  <a:pt x="6722" y="10935"/>
                  <a:pt x="6748" y="10916"/>
                  <a:pt x="6748" y="10878"/>
                </a:cubicBezTo>
                <a:lnTo>
                  <a:pt x="7472" y="10878"/>
                </a:lnTo>
                <a:cubicBezTo>
                  <a:pt x="7472" y="10916"/>
                  <a:pt x="7498" y="10935"/>
                  <a:pt x="7525" y="10935"/>
                </a:cubicBezTo>
                <a:cubicBezTo>
                  <a:pt x="7552" y="10935"/>
                  <a:pt x="7580" y="10916"/>
                  <a:pt x="7586" y="10878"/>
                </a:cubicBezTo>
                <a:lnTo>
                  <a:pt x="8298" y="10878"/>
                </a:lnTo>
                <a:cubicBezTo>
                  <a:pt x="8298" y="10916"/>
                  <a:pt x="8323" y="10941"/>
                  <a:pt x="8362" y="10941"/>
                </a:cubicBezTo>
                <a:cubicBezTo>
                  <a:pt x="8387" y="10941"/>
                  <a:pt x="8412" y="10916"/>
                  <a:pt x="8412" y="10878"/>
                </a:cubicBezTo>
                <a:lnTo>
                  <a:pt x="34106" y="10878"/>
                </a:lnTo>
                <a:lnTo>
                  <a:pt x="3410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/>
          <p:nvPr/>
        </p:nvSpPr>
        <p:spPr>
          <a:xfrm rot="10800000" flipH="1">
            <a:off x="-23" y="-17948"/>
            <a:ext cx="9143989" cy="308181"/>
          </a:xfrm>
          <a:custGeom>
            <a:avLst/>
            <a:gdLst/>
            <a:ahLst/>
            <a:cxnLst/>
            <a:rect l="l" t="t" r="r" b="b"/>
            <a:pathLst>
              <a:path w="34106" h="10942" extrusionOk="0">
                <a:moveTo>
                  <a:pt x="34106" y="1"/>
                </a:moveTo>
                <a:cubicBezTo>
                  <a:pt x="33610" y="64"/>
                  <a:pt x="33127" y="166"/>
                  <a:pt x="32644" y="293"/>
                </a:cubicBezTo>
                <a:lnTo>
                  <a:pt x="32492" y="331"/>
                </a:lnTo>
                <a:cubicBezTo>
                  <a:pt x="32034" y="471"/>
                  <a:pt x="31602" y="623"/>
                  <a:pt x="31170" y="827"/>
                </a:cubicBezTo>
                <a:cubicBezTo>
                  <a:pt x="30980" y="928"/>
                  <a:pt x="30776" y="1030"/>
                  <a:pt x="30573" y="1144"/>
                </a:cubicBezTo>
                <a:cubicBezTo>
                  <a:pt x="28159" y="2517"/>
                  <a:pt x="26392" y="4867"/>
                  <a:pt x="23965" y="6278"/>
                </a:cubicBezTo>
                <a:cubicBezTo>
                  <a:pt x="23305" y="6659"/>
                  <a:pt x="22619" y="6964"/>
                  <a:pt x="21894" y="7205"/>
                </a:cubicBezTo>
                <a:cubicBezTo>
                  <a:pt x="20887" y="7525"/>
                  <a:pt x="19844" y="7702"/>
                  <a:pt x="18778" y="7702"/>
                </a:cubicBezTo>
                <a:cubicBezTo>
                  <a:pt x="18741" y="7702"/>
                  <a:pt x="18704" y="7701"/>
                  <a:pt x="18667" y="7701"/>
                </a:cubicBezTo>
                <a:cubicBezTo>
                  <a:pt x="16824" y="7701"/>
                  <a:pt x="14969" y="7218"/>
                  <a:pt x="13177" y="6354"/>
                </a:cubicBezTo>
                <a:cubicBezTo>
                  <a:pt x="13063" y="6303"/>
                  <a:pt x="12949" y="6240"/>
                  <a:pt x="12834" y="6176"/>
                </a:cubicBezTo>
                <a:cubicBezTo>
                  <a:pt x="12402" y="5935"/>
                  <a:pt x="11983" y="5681"/>
                  <a:pt x="11589" y="5388"/>
                </a:cubicBezTo>
                <a:lnTo>
                  <a:pt x="11360" y="5223"/>
                </a:lnTo>
                <a:cubicBezTo>
                  <a:pt x="10763" y="4791"/>
                  <a:pt x="10179" y="4321"/>
                  <a:pt x="9569" y="3927"/>
                </a:cubicBezTo>
                <a:cubicBezTo>
                  <a:pt x="9213" y="3698"/>
                  <a:pt x="8844" y="3495"/>
                  <a:pt x="8463" y="3317"/>
                </a:cubicBezTo>
                <a:cubicBezTo>
                  <a:pt x="7040" y="2669"/>
                  <a:pt x="5464" y="2415"/>
                  <a:pt x="3901" y="2377"/>
                </a:cubicBezTo>
                <a:cubicBezTo>
                  <a:pt x="3786" y="2373"/>
                  <a:pt x="3670" y="2372"/>
                  <a:pt x="3554" y="2372"/>
                </a:cubicBezTo>
                <a:cubicBezTo>
                  <a:pt x="3239" y="2372"/>
                  <a:pt x="2925" y="2384"/>
                  <a:pt x="2618" y="2402"/>
                </a:cubicBezTo>
                <a:cubicBezTo>
                  <a:pt x="1754" y="2440"/>
                  <a:pt x="852" y="2478"/>
                  <a:pt x="26" y="2745"/>
                </a:cubicBezTo>
                <a:lnTo>
                  <a:pt x="1" y="2745"/>
                </a:lnTo>
                <a:lnTo>
                  <a:pt x="1" y="10878"/>
                </a:lnTo>
                <a:lnTo>
                  <a:pt x="5808" y="10878"/>
                </a:lnTo>
                <a:cubicBezTo>
                  <a:pt x="5808" y="10916"/>
                  <a:pt x="5833" y="10935"/>
                  <a:pt x="5860" y="10935"/>
                </a:cubicBezTo>
                <a:cubicBezTo>
                  <a:pt x="5887" y="10935"/>
                  <a:pt x="5916" y="10916"/>
                  <a:pt x="5922" y="10878"/>
                </a:cubicBezTo>
                <a:lnTo>
                  <a:pt x="6633" y="10878"/>
                </a:lnTo>
                <a:cubicBezTo>
                  <a:pt x="6640" y="10916"/>
                  <a:pt x="6668" y="10935"/>
                  <a:pt x="6695" y="10935"/>
                </a:cubicBezTo>
                <a:cubicBezTo>
                  <a:pt x="6722" y="10935"/>
                  <a:pt x="6748" y="10916"/>
                  <a:pt x="6748" y="10878"/>
                </a:cubicBezTo>
                <a:lnTo>
                  <a:pt x="7472" y="10878"/>
                </a:lnTo>
                <a:cubicBezTo>
                  <a:pt x="7472" y="10916"/>
                  <a:pt x="7498" y="10935"/>
                  <a:pt x="7525" y="10935"/>
                </a:cubicBezTo>
                <a:cubicBezTo>
                  <a:pt x="7552" y="10935"/>
                  <a:pt x="7580" y="10916"/>
                  <a:pt x="7586" y="10878"/>
                </a:cubicBezTo>
                <a:lnTo>
                  <a:pt x="8298" y="10878"/>
                </a:lnTo>
                <a:cubicBezTo>
                  <a:pt x="8298" y="10916"/>
                  <a:pt x="8323" y="10941"/>
                  <a:pt x="8362" y="10941"/>
                </a:cubicBezTo>
                <a:cubicBezTo>
                  <a:pt x="8387" y="10941"/>
                  <a:pt x="8412" y="10916"/>
                  <a:pt x="8412" y="10878"/>
                </a:cubicBezTo>
                <a:lnTo>
                  <a:pt x="34106" y="10878"/>
                </a:lnTo>
                <a:lnTo>
                  <a:pt x="3410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713225" y="1718200"/>
            <a:ext cx="4157100" cy="25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>
            <a:off x="4499775" y="1491174"/>
            <a:ext cx="4644251" cy="3652382"/>
          </a:xfrm>
          <a:custGeom>
            <a:avLst/>
            <a:gdLst/>
            <a:ahLst/>
            <a:cxnLst/>
            <a:rect l="l" t="t" r="r" b="b"/>
            <a:pathLst>
              <a:path w="14575" h="14449" extrusionOk="0">
                <a:moveTo>
                  <a:pt x="14575" y="1"/>
                </a:moveTo>
                <a:cubicBezTo>
                  <a:pt x="14143" y="433"/>
                  <a:pt x="13876" y="1005"/>
                  <a:pt x="13812" y="1615"/>
                </a:cubicBezTo>
                <a:cubicBezTo>
                  <a:pt x="13698" y="2530"/>
                  <a:pt x="14054" y="3356"/>
                  <a:pt x="13444" y="4169"/>
                </a:cubicBezTo>
                <a:cubicBezTo>
                  <a:pt x="13012" y="4741"/>
                  <a:pt x="12338" y="4931"/>
                  <a:pt x="11703" y="5198"/>
                </a:cubicBezTo>
                <a:cubicBezTo>
                  <a:pt x="10737" y="5617"/>
                  <a:pt x="9822" y="6329"/>
                  <a:pt x="9518" y="7371"/>
                </a:cubicBezTo>
                <a:cubicBezTo>
                  <a:pt x="9302" y="8121"/>
                  <a:pt x="9429" y="8921"/>
                  <a:pt x="9149" y="9645"/>
                </a:cubicBezTo>
                <a:cubicBezTo>
                  <a:pt x="8672" y="10849"/>
                  <a:pt x="7688" y="11210"/>
                  <a:pt x="6524" y="11210"/>
                </a:cubicBezTo>
                <a:cubicBezTo>
                  <a:pt x="6385" y="11210"/>
                  <a:pt x="6243" y="11205"/>
                  <a:pt x="6099" y="11196"/>
                </a:cubicBezTo>
                <a:cubicBezTo>
                  <a:pt x="5885" y="11182"/>
                  <a:pt x="5672" y="11174"/>
                  <a:pt x="5463" y="11174"/>
                </a:cubicBezTo>
                <a:cubicBezTo>
                  <a:pt x="4311" y="11174"/>
                  <a:pt x="3244" y="11407"/>
                  <a:pt x="2287" y="12149"/>
                </a:cubicBezTo>
                <a:cubicBezTo>
                  <a:pt x="1563" y="12695"/>
                  <a:pt x="1068" y="13496"/>
                  <a:pt x="394" y="14105"/>
                </a:cubicBezTo>
                <a:cubicBezTo>
                  <a:pt x="267" y="14233"/>
                  <a:pt x="127" y="14347"/>
                  <a:pt x="0" y="14449"/>
                </a:cubicBezTo>
                <a:lnTo>
                  <a:pt x="14575" y="14449"/>
                </a:lnTo>
                <a:lnTo>
                  <a:pt x="145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1"/>
          </p:nvPr>
        </p:nvSpPr>
        <p:spPr>
          <a:xfrm>
            <a:off x="713250" y="2186600"/>
            <a:ext cx="3734400" cy="24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2"/>
          </p:nvPr>
        </p:nvSpPr>
        <p:spPr>
          <a:xfrm>
            <a:off x="713250" y="1786100"/>
            <a:ext cx="37344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subTitle" idx="3"/>
          </p:nvPr>
        </p:nvSpPr>
        <p:spPr>
          <a:xfrm>
            <a:off x="4696325" y="2186600"/>
            <a:ext cx="3734400" cy="24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4"/>
          </p:nvPr>
        </p:nvSpPr>
        <p:spPr>
          <a:xfrm>
            <a:off x="4696325" y="1786100"/>
            <a:ext cx="37344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9" name="Google Shape;259;p20"/>
          <p:cNvSpPr/>
          <p:nvPr/>
        </p:nvSpPr>
        <p:spPr>
          <a:xfrm rot="10800000">
            <a:off x="11" y="-17956"/>
            <a:ext cx="9143989" cy="475156"/>
          </a:xfrm>
          <a:custGeom>
            <a:avLst/>
            <a:gdLst/>
            <a:ahLst/>
            <a:cxnLst/>
            <a:rect l="l" t="t" r="r" b="b"/>
            <a:pathLst>
              <a:path w="34106" h="10942" extrusionOk="0">
                <a:moveTo>
                  <a:pt x="34106" y="1"/>
                </a:moveTo>
                <a:cubicBezTo>
                  <a:pt x="33610" y="64"/>
                  <a:pt x="33127" y="166"/>
                  <a:pt x="32644" y="293"/>
                </a:cubicBezTo>
                <a:lnTo>
                  <a:pt x="32492" y="331"/>
                </a:lnTo>
                <a:cubicBezTo>
                  <a:pt x="32034" y="471"/>
                  <a:pt x="31602" y="623"/>
                  <a:pt x="31170" y="827"/>
                </a:cubicBezTo>
                <a:cubicBezTo>
                  <a:pt x="30980" y="928"/>
                  <a:pt x="30776" y="1030"/>
                  <a:pt x="30573" y="1144"/>
                </a:cubicBezTo>
                <a:cubicBezTo>
                  <a:pt x="28159" y="2517"/>
                  <a:pt x="26392" y="4867"/>
                  <a:pt x="23965" y="6278"/>
                </a:cubicBezTo>
                <a:cubicBezTo>
                  <a:pt x="23305" y="6659"/>
                  <a:pt x="22619" y="6964"/>
                  <a:pt x="21894" y="7205"/>
                </a:cubicBezTo>
                <a:cubicBezTo>
                  <a:pt x="20887" y="7525"/>
                  <a:pt x="19844" y="7702"/>
                  <a:pt x="18778" y="7702"/>
                </a:cubicBezTo>
                <a:cubicBezTo>
                  <a:pt x="18741" y="7702"/>
                  <a:pt x="18704" y="7701"/>
                  <a:pt x="18667" y="7701"/>
                </a:cubicBezTo>
                <a:cubicBezTo>
                  <a:pt x="16824" y="7701"/>
                  <a:pt x="14969" y="7218"/>
                  <a:pt x="13177" y="6354"/>
                </a:cubicBezTo>
                <a:cubicBezTo>
                  <a:pt x="13063" y="6303"/>
                  <a:pt x="12949" y="6240"/>
                  <a:pt x="12834" y="6176"/>
                </a:cubicBezTo>
                <a:cubicBezTo>
                  <a:pt x="12402" y="5935"/>
                  <a:pt x="11983" y="5681"/>
                  <a:pt x="11589" y="5388"/>
                </a:cubicBezTo>
                <a:lnTo>
                  <a:pt x="11360" y="5223"/>
                </a:lnTo>
                <a:cubicBezTo>
                  <a:pt x="10763" y="4791"/>
                  <a:pt x="10179" y="4321"/>
                  <a:pt x="9569" y="3927"/>
                </a:cubicBezTo>
                <a:cubicBezTo>
                  <a:pt x="9213" y="3698"/>
                  <a:pt x="8844" y="3495"/>
                  <a:pt x="8463" y="3317"/>
                </a:cubicBezTo>
                <a:cubicBezTo>
                  <a:pt x="7040" y="2669"/>
                  <a:pt x="5464" y="2415"/>
                  <a:pt x="3901" y="2377"/>
                </a:cubicBezTo>
                <a:cubicBezTo>
                  <a:pt x="3786" y="2373"/>
                  <a:pt x="3670" y="2372"/>
                  <a:pt x="3554" y="2372"/>
                </a:cubicBezTo>
                <a:cubicBezTo>
                  <a:pt x="3239" y="2372"/>
                  <a:pt x="2925" y="2384"/>
                  <a:pt x="2618" y="2402"/>
                </a:cubicBezTo>
                <a:cubicBezTo>
                  <a:pt x="1754" y="2440"/>
                  <a:pt x="852" y="2478"/>
                  <a:pt x="26" y="2745"/>
                </a:cubicBezTo>
                <a:lnTo>
                  <a:pt x="1" y="2745"/>
                </a:lnTo>
                <a:lnTo>
                  <a:pt x="1" y="10878"/>
                </a:lnTo>
                <a:lnTo>
                  <a:pt x="5808" y="10878"/>
                </a:lnTo>
                <a:cubicBezTo>
                  <a:pt x="5808" y="10916"/>
                  <a:pt x="5833" y="10935"/>
                  <a:pt x="5860" y="10935"/>
                </a:cubicBezTo>
                <a:cubicBezTo>
                  <a:pt x="5887" y="10935"/>
                  <a:pt x="5916" y="10916"/>
                  <a:pt x="5922" y="10878"/>
                </a:cubicBezTo>
                <a:lnTo>
                  <a:pt x="6633" y="10878"/>
                </a:lnTo>
                <a:cubicBezTo>
                  <a:pt x="6640" y="10916"/>
                  <a:pt x="6668" y="10935"/>
                  <a:pt x="6695" y="10935"/>
                </a:cubicBezTo>
                <a:cubicBezTo>
                  <a:pt x="6722" y="10935"/>
                  <a:pt x="6748" y="10916"/>
                  <a:pt x="6748" y="10878"/>
                </a:cubicBezTo>
                <a:lnTo>
                  <a:pt x="7472" y="10878"/>
                </a:lnTo>
                <a:cubicBezTo>
                  <a:pt x="7472" y="10916"/>
                  <a:pt x="7498" y="10935"/>
                  <a:pt x="7525" y="10935"/>
                </a:cubicBezTo>
                <a:cubicBezTo>
                  <a:pt x="7552" y="10935"/>
                  <a:pt x="7580" y="10916"/>
                  <a:pt x="7586" y="10878"/>
                </a:cubicBezTo>
                <a:lnTo>
                  <a:pt x="8298" y="10878"/>
                </a:lnTo>
                <a:cubicBezTo>
                  <a:pt x="8298" y="10916"/>
                  <a:pt x="8323" y="10941"/>
                  <a:pt x="8362" y="10941"/>
                </a:cubicBezTo>
                <a:cubicBezTo>
                  <a:pt x="8387" y="10941"/>
                  <a:pt x="8412" y="10916"/>
                  <a:pt x="8412" y="10878"/>
                </a:cubicBezTo>
                <a:lnTo>
                  <a:pt x="34106" y="10878"/>
                </a:lnTo>
                <a:lnTo>
                  <a:pt x="3410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0"/>
          <p:cNvSpPr/>
          <p:nvPr/>
        </p:nvSpPr>
        <p:spPr>
          <a:xfrm rot="10800000" flipH="1">
            <a:off x="-23" y="-17948"/>
            <a:ext cx="9143989" cy="308181"/>
          </a:xfrm>
          <a:custGeom>
            <a:avLst/>
            <a:gdLst/>
            <a:ahLst/>
            <a:cxnLst/>
            <a:rect l="l" t="t" r="r" b="b"/>
            <a:pathLst>
              <a:path w="34106" h="10942" extrusionOk="0">
                <a:moveTo>
                  <a:pt x="34106" y="1"/>
                </a:moveTo>
                <a:cubicBezTo>
                  <a:pt x="33610" y="64"/>
                  <a:pt x="33127" y="166"/>
                  <a:pt x="32644" y="293"/>
                </a:cubicBezTo>
                <a:lnTo>
                  <a:pt x="32492" y="331"/>
                </a:lnTo>
                <a:cubicBezTo>
                  <a:pt x="32034" y="471"/>
                  <a:pt x="31602" y="623"/>
                  <a:pt x="31170" y="827"/>
                </a:cubicBezTo>
                <a:cubicBezTo>
                  <a:pt x="30980" y="928"/>
                  <a:pt x="30776" y="1030"/>
                  <a:pt x="30573" y="1144"/>
                </a:cubicBezTo>
                <a:cubicBezTo>
                  <a:pt x="28159" y="2517"/>
                  <a:pt x="26392" y="4867"/>
                  <a:pt x="23965" y="6278"/>
                </a:cubicBezTo>
                <a:cubicBezTo>
                  <a:pt x="23305" y="6659"/>
                  <a:pt x="22619" y="6964"/>
                  <a:pt x="21894" y="7205"/>
                </a:cubicBezTo>
                <a:cubicBezTo>
                  <a:pt x="20887" y="7525"/>
                  <a:pt x="19844" y="7702"/>
                  <a:pt x="18778" y="7702"/>
                </a:cubicBezTo>
                <a:cubicBezTo>
                  <a:pt x="18741" y="7702"/>
                  <a:pt x="18704" y="7701"/>
                  <a:pt x="18667" y="7701"/>
                </a:cubicBezTo>
                <a:cubicBezTo>
                  <a:pt x="16824" y="7701"/>
                  <a:pt x="14969" y="7218"/>
                  <a:pt x="13177" y="6354"/>
                </a:cubicBezTo>
                <a:cubicBezTo>
                  <a:pt x="13063" y="6303"/>
                  <a:pt x="12949" y="6240"/>
                  <a:pt x="12834" y="6176"/>
                </a:cubicBezTo>
                <a:cubicBezTo>
                  <a:pt x="12402" y="5935"/>
                  <a:pt x="11983" y="5681"/>
                  <a:pt x="11589" y="5388"/>
                </a:cubicBezTo>
                <a:lnTo>
                  <a:pt x="11360" y="5223"/>
                </a:lnTo>
                <a:cubicBezTo>
                  <a:pt x="10763" y="4791"/>
                  <a:pt x="10179" y="4321"/>
                  <a:pt x="9569" y="3927"/>
                </a:cubicBezTo>
                <a:cubicBezTo>
                  <a:pt x="9213" y="3698"/>
                  <a:pt x="8844" y="3495"/>
                  <a:pt x="8463" y="3317"/>
                </a:cubicBezTo>
                <a:cubicBezTo>
                  <a:pt x="7040" y="2669"/>
                  <a:pt x="5464" y="2415"/>
                  <a:pt x="3901" y="2377"/>
                </a:cubicBezTo>
                <a:cubicBezTo>
                  <a:pt x="3786" y="2373"/>
                  <a:pt x="3670" y="2372"/>
                  <a:pt x="3554" y="2372"/>
                </a:cubicBezTo>
                <a:cubicBezTo>
                  <a:pt x="3239" y="2372"/>
                  <a:pt x="2925" y="2384"/>
                  <a:pt x="2618" y="2402"/>
                </a:cubicBezTo>
                <a:cubicBezTo>
                  <a:pt x="1754" y="2440"/>
                  <a:pt x="852" y="2478"/>
                  <a:pt x="26" y="2745"/>
                </a:cubicBezTo>
                <a:lnTo>
                  <a:pt x="1" y="2745"/>
                </a:lnTo>
                <a:lnTo>
                  <a:pt x="1" y="10878"/>
                </a:lnTo>
                <a:lnTo>
                  <a:pt x="5808" y="10878"/>
                </a:lnTo>
                <a:cubicBezTo>
                  <a:pt x="5808" y="10916"/>
                  <a:pt x="5833" y="10935"/>
                  <a:pt x="5860" y="10935"/>
                </a:cubicBezTo>
                <a:cubicBezTo>
                  <a:pt x="5887" y="10935"/>
                  <a:pt x="5916" y="10916"/>
                  <a:pt x="5922" y="10878"/>
                </a:cubicBezTo>
                <a:lnTo>
                  <a:pt x="6633" y="10878"/>
                </a:lnTo>
                <a:cubicBezTo>
                  <a:pt x="6640" y="10916"/>
                  <a:pt x="6668" y="10935"/>
                  <a:pt x="6695" y="10935"/>
                </a:cubicBezTo>
                <a:cubicBezTo>
                  <a:pt x="6722" y="10935"/>
                  <a:pt x="6748" y="10916"/>
                  <a:pt x="6748" y="10878"/>
                </a:cubicBezTo>
                <a:lnTo>
                  <a:pt x="7472" y="10878"/>
                </a:lnTo>
                <a:cubicBezTo>
                  <a:pt x="7472" y="10916"/>
                  <a:pt x="7498" y="10935"/>
                  <a:pt x="7525" y="10935"/>
                </a:cubicBezTo>
                <a:cubicBezTo>
                  <a:pt x="7552" y="10935"/>
                  <a:pt x="7580" y="10916"/>
                  <a:pt x="7586" y="10878"/>
                </a:cubicBezTo>
                <a:lnTo>
                  <a:pt x="8298" y="10878"/>
                </a:lnTo>
                <a:cubicBezTo>
                  <a:pt x="8298" y="10916"/>
                  <a:pt x="8323" y="10941"/>
                  <a:pt x="8362" y="10941"/>
                </a:cubicBezTo>
                <a:cubicBezTo>
                  <a:pt x="8387" y="10941"/>
                  <a:pt x="8412" y="10916"/>
                  <a:pt x="8412" y="10878"/>
                </a:cubicBezTo>
                <a:lnTo>
                  <a:pt x="34106" y="10878"/>
                </a:lnTo>
                <a:lnTo>
                  <a:pt x="3410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sz="34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sz="34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sz="34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sz="34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sz="34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sz="34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sz="34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sz="34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Work Sans ExtraBold"/>
              <a:buNone/>
              <a:defRPr sz="3400">
                <a:solidFill>
                  <a:schemeClr val="lt1"/>
                </a:solidFill>
                <a:latin typeface="Work Sans ExtraBold"/>
                <a:ea typeface="Work Sans ExtraBold"/>
                <a:cs typeface="Work Sans ExtraBold"/>
                <a:sym typeface="Work Sa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8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FF00FF"/>
          </p15:clr>
        </p15:guide>
        <p15:guide id="2" pos="5311">
          <p15:clr>
            <a:srgbClr val="FF00FF"/>
          </p15:clr>
        </p15:guide>
        <p15:guide id="3" orient="horz" pos="340">
          <p15:clr>
            <a:srgbClr val="FF00FF"/>
          </p15:clr>
        </p15:guide>
        <p15:guide id="4" orient="horz" pos="2903">
          <p15:clr>
            <a:srgbClr val="FF00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all-tree-and-kd-tree-algorithm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>
            <a:spLocks noGrp="1"/>
          </p:cNvSpPr>
          <p:nvPr>
            <p:ph type="ctrTitle"/>
          </p:nvPr>
        </p:nvSpPr>
        <p:spPr>
          <a:xfrm>
            <a:off x="1408200" y="1855725"/>
            <a:ext cx="6327600" cy="13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Building an Image Search Engine Using Feature Matching and Computer Vision</a:t>
            </a:r>
            <a:endParaRPr dirty="0"/>
          </a:p>
        </p:txBody>
      </p:sp>
      <p:sp>
        <p:nvSpPr>
          <p:cNvPr id="363" name="Google Shape;363;p28"/>
          <p:cNvSpPr txBox="1">
            <a:spLocks noGrp="1"/>
          </p:cNvSpPr>
          <p:nvPr>
            <p:ph type="subTitle" idx="1"/>
          </p:nvPr>
        </p:nvSpPr>
        <p:spPr>
          <a:xfrm>
            <a:off x="713225" y="3273000"/>
            <a:ext cx="7717500" cy="4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-Achintya Chaitanya (A2305223016)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A8B316F9-4926-1785-7C2F-D00E51759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">
            <a:extLst>
              <a:ext uri="{FF2B5EF4-FFF2-40B4-BE49-F238E27FC236}">
                <a16:creationId xmlns:a16="http://schemas.microsoft.com/office/drawing/2014/main" id="{BC2E4BB5-42DE-C004-FAF6-2D5D24F056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/>
            <a:r>
              <a:rPr lang="en-US" sz="3600" b="1" dirty="0"/>
              <a:t>Implementation</a:t>
            </a:r>
          </a:p>
        </p:txBody>
      </p:sp>
      <p:sp>
        <p:nvSpPr>
          <p:cNvPr id="441" name="Google Shape;441;p31">
            <a:extLst>
              <a:ext uri="{FF2B5EF4-FFF2-40B4-BE49-F238E27FC236}">
                <a16:creationId xmlns:a16="http://schemas.microsoft.com/office/drawing/2014/main" id="{329B14A6-55D2-9AA7-CFEC-BF7CE8D28E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1718200"/>
            <a:ext cx="7130009" cy="308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dirty="0">
                <a:latin typeface="Montserrat Light" panose="00000400000000000000" pitchFamily="2" charset="0"/>
              </a:rPr>
              <a:t>Image Database Management: </a:t>
            </a:r>
            <a:br>
              <a:rPr lang="en-IN" dirty="0">
                <a:latin typeface="Montserrat Light" panose="00000400000000000000" pitchFamily="2" charset="0"/>
              </a:rPr>
            </a:br>
            <a:r>
              <a:rPr lang="en-IN" dirty="0">
                <a:latin typeface="Montserrat Light" panose="00000400000000000000" pitchFamily="2" charset="0"/>
              </a:rPr>
              <a:t>Managed with </a:t>
            </a:r>
            <a:r>
              <a:rPr lang="en-IN" dirty="0" err="1">
                <a:latin typeface="Montserrat Light" panose="00000400000000000000" pitchFamily="2" charset="0"/>
              </a:rPr>
              <a:t>imageDatastore</a:t>
            </a:r>
            <a:r>
              <a:rPr lang="en-IN" dirty="0">
                <a:latin typeface="Montserrat Light" panose="00000400000000000000" pitchFamily="2" charset="0"/>
              </a:rPr>
              <a:t>() in MATLAB.</a:t>
            </a:r>
          </a:p>
          <a:p>
            <a:pPr marL="285750" indent="-285750"/>
            <a:r>
              <a:rPr lang="en-IN" dirty="0">
                <a:latin typeface="Montserrat Light" panose="00000400000000000000" pitchFamily="2" charset="0"/>
              </a:rPr>
              <a:t>Feature Extraction:</a:t>
            </a:r>
            <a:br>
              <a:rPr lang="en-IN" dirty="0">
                <a:latin typeface="Montserrat Light" panose="00000400000000000000" pitchFamily="2" charset="0"/>
              </a:rPr>
            </a:br>
            <a:r>
              <a:rPr lang="en-IN" dirty="0" err="1">
                <a:latin typeface="Montserrat Light" panose="00000400000000000000" pitchFamily="2" charset="0"/>
              </a:rPr>
              <a:t>detectSURFFeatures</a:t>
            </a:r>
            <a:r>
              <a:rPr lang="en-IN" dirty="0">
                <a:latin typeface="Montserrat Light" panose="00000400000000000000" pitchFamily="2" charset="0"/>
              </a:rPr>
              <a:t>() for key point detection.</a:t>
            </a:r>
            <a:br>
              <a:rPr lang="en-IN" dirty="0">
                <a:latin typeface="Montserrat Light" panose="00000400000000000000" pitchFamily="2" charset="0"/>
              </a:rPr>
            </a:br>
            <a:r>
              <a:rPr lang="en-IN" dirty="0" err="1">
                <a:latin typeface="Montserrat Light" panose="00000400000000000000" pitchFamily="2" charset="0"/>
              </a:rPr>
              <a:t>extractFeatures</a:t>
            </a:r>
            <a:r>
              <a:rPr lang="en-IN" dirty="0">
                <a:latin typeface="Montserrat Light" panose="00000400000000000000" pitchFamily="2" charset="0"/>
              </a:rPr>
              <a:t>() for generating feature descriptors.</a:t>
            </a:r>
          </a:p>
          <a:p>
            <a:pPr marL="285750" indent="-285750"/>
            <a:r>
              <a:rPr lang="en-IN" dirty="0">
                <a:latin typeface="Montserrat Light" panose="00000400000000000000" pitchFamily="2" charset="0"/>
              </a:rPr>
              <a:t>KD-Tree Search:</a:t>
            </a:r>
            <a:br>
              <a:rPr lang="en-IN" dirty="0">
                <a:latin typeface="Montserrat Light" panose="00000400000000000000" pitchFamily="2" charset="0"/>
              </a:rPr>
            </a:br>
            <a:r>
              <a:rPr lang="en-IN" dirty="0" err="1">
                <a:latin typeface="Montserrat Light" panose="00000400000000000000" pitchFamily="2" charset="0"/>
              </a:rPr>
              <a:t>KDTreeSearcher</a:t>
            </a:r>
            <a:r>
              <a:rPr lang="en-IN" dirty="0">
                <a:latin typeface="Montserrat Light" panose="00000400000000000000" pitchFamily="2" charset="0"/>
              </a:rPr>
              <a:t>() for efficient feature indexing.</a:t>
            </a:r>
            <a:br>
              <a:rPr lang="en-IN" dirty="0">
                <a:latin typeface="Montserrat Light" panose="00000400000000000000" pitchFamily="2" charset="0"/>
              </a:rPr>
            </a:br>
            <a:r>
              <a:rPr lang="en-IN" dirty="0" err="1">
                <a:latin typeface="Montserrat Light" panose="00000400000000000000" pitchFamily="2" charset="0"/>
              </a:rPr>
              <a:t>knnsearch</a:t>
            </a:r>
            <a:r>
              <a:rPr lang="en-IN" dirty="0">
                <a:latin typeface="Montserrat Light" panose="00000400000000000000" pitchFamily="2" charset="0"/>
              </a:rPr>
              <a:t>() for finding nearest neighbours.</a:t>
            </a:r>
          </a:p>
          <a:p>
            <a:pPr marL="285750" indent="-285750"/>
            <a:r>
              <a:rPr lang="en-IN" dirty="0">
                <a:latin typeface="Montserrat Light" panose="00000400000000000000" pitchFamily="2" charset="0"/>
              </a:rPr>
              <a:t>Result Display: </a:t>
            </a:r>
            <a:br>
              <a:rPr lang="en-IN" dirty="0">
                <a:latin typeface="Montserrat Light" panose="00000400000000000000" pitchFamily="2" charset="0"/>
              </a:rPr>
            </a:br>
            <a:r>
              <a:rPr lang="en-IN" dirty="0">
                <a:latin typeface="Montserrat Light" panose="00000400000000000000" pitchFamily="2" charset="0"/>
              </a:rPr>
              <a:t>Ranked results shown with matched key points visualization.</a:t>
            </a:r>
            <a:endParaRPr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01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794DA4BA-7553-86A5-EF0E-34D20081D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">
            <a:extLst>
              <a:ext uri="{FF2B5EF4-FFF2-40B4-BE49-F238E27FC236}">
                <a16:creationId xmlns:a16="http://schemas.microsoft.com/office/drawing/2014/main" id="{E005A577-9BBF-2DB6-9207-2800348B52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057288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/>
            <a:r>
              <a:rPr lang="en-US" sz="3600" b="1" dirty="0"/>
              <a:t>Database and Query Management</a:t>
            </a:r>
          </a:p>
        </p:txBody>
      </p:sp>
      <p:sp>
        <p:nvSpPr>
          <p:cNvPr id="441" name="Google Shape;441;p31">
            <a:extLst>
              <a:ext uri="{FF2B5EF4-FFF2-40B4-BE49-F238E27FC236}">
                <a16:creationId xmlns:a16="http://schemas.microsoft.com/office/drawing/2014/main" id="{3DCD95A4-6366-9E88-8263-B5C17674C08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1718200"/>
            <a:ext cx="7130009" cy="308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latin typeface="Montserrat Light" panose="00000400000000000000" pitchFamily="2" charset="0"/>
              </a:rPr>
              <a:t>Image Database Structure:</a:t>
            </a:r>
            <a:br>
              <a:rPr lang="en-US" dirty="0">
                <a:latin typeface="Montserrat Light" panose="00000400000000000000" pitchFamily="2" charset="0"/>
              </a:rPr>
            </a:br>
            <a:r>
              <a:rPr lang="en-US" dirty="0">
                <a:latin typeface="Montserrat Light" panose="00000400000000000000" pitchFamily="2" charset="0"/>
              </a:rPr>
              <a:t>Stored images with proper indexing for efficient retrieval.</a:t>
            </a:r>
            <a:br>
              <a:rPr lang="en-US" dirty="0">
                <a:latin typeface="Montserrat Light" panose="00000400000000000000" pitchFamily="2" charset="0"/>
              </a:rPr>
            </a:br>
            <a:r>
              <a:rPr lang="en-US" dirty="0">
                <a:latin typeface="Montserrat Light" panose="00000400000000000000" pitchFamily="2" charset="0"/>
              </a:rPr>
              <a:t>Each feature descriptor is linked to its corresponding image ID.</a:t>
            </a:r>
          </a:p>
          <a:p>
            <a:pPr marL="285750" indent="-285750"/>
            <a:r>
              <a:rPr lang="en-US" dirty="0">
                <a:latin typeface="Montserrat Light" panose="00000400000000000000" pitchFamily="2" charset="0"/>
              </a:rPr>
              <a:t>Query Image Processing:</a:t>
            </a:r>
            <a:br>
              <a:rPr lang="en-US" dirty="0">
                <a:latin typeface="Montserrat Light" panose="00000400000000000000" pitchFamily="2" charset="0"/>
              </a:rPr>
            </a:br>
            <a:r>
              <a:rPr lang="en-US" dirty="0">
                <a:latin typeface="Montserrat Light" panose="00000400000000000000" pitchFamily="2" charset="0"/>
              </a:rPr>
              <a:t>Input query image is processed similarly for feature extraction.</a:t>
            </a:r>
            <a:br>
              <a:rPr lang="en-US" dirty="0">
                <a:latin typeface="Montserrat Light" panose="00000400000000000000" pitchFamily="2" charset="0"/>
              </a:rPr>
            </a:br>
            <a:r>
              <a:rPr lang="en-US" dirty="0">
                <a:latin typeface="Montserrat Light" panose="00000400000000000000" pitchFamily="2" charset="0"/>
              </a:rPr>
              <a:t>Features are matched with database entries to identify similar images.</a:t>
            </a:r>
          </a:p>
        </p:txBody>
      </p:sp>
    </p:spTree>
    <p:extLst>
      <p:ext uri="{BB962C8B-B14F-4D97-AF65-F5344CB8AC3E}">
        <p14:creationId xmlns:p14="http://schemas.microsoft.com/office/powerpoint/2010/main" val="16874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185B8548-936B-F2CE-EEAC-CDEF3B8DB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>
            <a:extLst>
              <a:ext uri="{FF2B5EF4-FFF2-40B4-BE49-F238E27FC236}">
                <a16:creationId xmlns:a16="http://schemas.microsoft.com/office/drawing/2014/main" id="{B418463B-D468-8A2E-F5A0-EA43237D1C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7291" y="804354"/>
            <a:ext cx="5796845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sz="3600" dirty="0"/>
              <a:t>Results and Evaluation</a:t>
            </a:r>
          </a:p>
        </p:txBody>
      </p:sp>
      <p:sp>
        <p:nvSpPr>
          <p:cNvPr id="447" name="Google Shape;447;p32">
            <a:extLst>
              <a:ext uri="{FF2B5EF4-FFF2-40B4-BE49-F238E27FC236}">
                <a16:creationId xmlns:a16="http://schemas.microsoft.com/office/drawing/2014/main" id="{CF2EC691-BE4B-2222-E374-AD3D57579F76}"/>
              </a:ext>
            </a:extLst>
          </p:cNvPr>
          <p:cNvSpPr txBox="1">
            <a:spLocks/>
          </p:cNvSpPr>
          <p:nvPr/>
        </p:nvSpPr>
        <p:spPr>
          <a:xfrm>
            <a:off x="6688336" y="-109691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dirty="0">
                <a:solidFill>
                  <a:schemeClr val="bg1"/>
                </a:solidFill>
                <a:latin typeface="Work Sans ExtraBold" pitchFamily="2" charset="0"/>
              </a:rPr>
              <a:t>03</a:t>
            </a:r>
          </a:p>
        </p:txBody>
      </p:sp>
      <p:sp>
        <p:nvSpPr>
          <p:cNvPr id="448" name="Google Shape;448;p32">
            <a:extLst>
              <a:ext uri="{FF2B5EF4-FFF2-40B4-BE49-F238E27FC236}">
                <a16:creationId xmlns:a16="http://schemas.microsoft.com/office/drawing/2014/main" id="{966297F2-0814-D85E-5453-65E3B8A1286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4547" y="2408350"/>
            <a:ext cx="3657600" cy="15132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program executes in 21.959 sec with a dataset size 500 images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B16B4B-5D99-B08D-009D-DB44BB3CF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03332"/>
            <a:ext cx="3988282" cy="26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6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07A769B1-C6E1-BD39-288C-FB54D4781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>
            <a:extLst>
              <a:ext uri="{FF2B5EF4-FFF2-40B4-BE49-F238E27FC236}">
                <a16:creationId xmlns:a16="http://schemas.microsoft.com/office/drawing/2014/main" id="{0840941D-08D8-E417-AF74-B26FEBC5E0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325" y="804354"/>
            <a:ext cx="7554812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sz="3600" dirty="0"/>
              <a:t>Challenges and Limitations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47" name="Google Shape;447;p32">
            <a:extLst>
              <a:ext uri="{FF2B5EF4-FFF2-40B4-BE49-F238E27FC236}">
                <a16:creationId xmlns:a16="http://schemas.microsoft.com/office/drawing/2014/main" id="{067BD146-C487-C97F-172B-BBCD7F594558}"/>
              </a:ext>
            </a:extLst>
          </p:cNvPr>
          <p:cNvSpPr txBox="1">
            <a:spLocks/>
          </p:cNvSpPr>
          <p:nvPr/>
        </p:nvSpPr>
        <p:spPr>
          <a:xfrm>
            <a:off x="6688336" y="-109691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" sz="6000" dirty="0">
                <a:solidFill>
                  <a:schemeClr val="bg1"/>
                </a:solidFill>
                <a:latin typeface="Work Sans ExtraBold" pitchFamily="2" charset="0"/>
              </a:rPr>
              <a:t>04</a:t>
            </a:r>
          </a:p>
        </p:txBody>
      </p:sp>
      <p:sp>
        <p:nvSpPr>
          <p:cNvPr id="448" name="Google Shape;448;p32">
            <a:extLst>
              <a:ext uri="{FF2B5EF4-FFF2-40B4-BE49-F238E27FC236}">
                <a16:creationId xmlns:a16="http://schemas.microsoft.com/office/drawing/2014/main" id="{0F6C7032-7243-3368-4E29-F770F25239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4546" y="1732208"/>
            <a:ext cx="7276563" cy="3296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program executes in 21.959 sec with a dataset size 500 images and the process time increases with data set increasing which can extend to hours when scaled to a sample size of 1000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The program lacks a GUI interface to input images and the image to be searched has to be added in execution directory as “query.jpg” to be executed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1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6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421" name="Google Shape;1421;p64"/>
          <p:cNvSpPr txBox="1">
            <a:spLocks noGrp="1"/>
          </p:cNvSpPr>
          <p:nvPr>
            <p:ph type="subTitle" idx="1"/>
          </p:nvPr>
        </p:nvSpPr>
        <p:spPr>
          <a:xfrm>
            <a:off x="803376" y="1552900"/>
            <a:ext cx="6176973" cy="1018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dirty="0">
                <a:uFill>
                  <a:noFill/>
                </a:uFill>
              </a:rPr>
              <a:t>https://in.mathworks.com/products/statistics.html</a:t>
            </a: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dirty="0">
                <a:uFill>
                  <a:noFill/>
                </a:uFill>
              </a:rPr>
              <a:t>https://in.mathworks.com/products/computer-vision.html</a:t>
            </a:r>
          </a:p>
        </p:txBody>
      </p:sp>
      <p:sp>
        <p:nvSpPr>
          <p:cNvPr id="1422" name="Google Shape;1422;p64"/>
          <p:cNvSpPr txBox="1">
            <a:spLocks noGrp="1"/>
          </p:cNvSpPr>
          <p:nvPr>
            <p:ph type="subTitle" idx="2"/>
          </p:nvPr>
        </p:nvSpPr>
        <p:spPr>
          <a:xfrm>
            <a:off x="803377" y="1152400"/>
            <a:ext cx="3734400" cy="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MATLAB Toolboxes</a:t>
            </a:r>
            <a:endParaRPr dirty="0"/>
          </a:p>
        </p:txBody>
      </p:sp>
      <p:sp>
        <p:nvSpPr>
          <p:cNvPr id="6" name="Google Shape;1421;p64">
            <a:extLst>
              <a:ext uri="{FF2B5EF4-FFF2-40B4-BE49-F238E27FC236}">
                <a16:creationId xmlns:a16="http://schemas.microsoft.com/office/drawing/2014/main" id="{BB6908FF-6146-4305-8FF8-8F6897C7D74C}"/>
              </a:ext>
            </a:extLst>
          </p:cNvPr>
          <p:cNvSpPr txBox="1">
            <a:spLocks/>
          </p:cNvSpPr>
          <p:nvPr/>
        </p:nvSpPr>
        <p:spPr>
          <a:xfrm>
            <a:off x="803376" y="2972250"/>
            <a:ext cx="6176973" cy="101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●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Light"/>
              <a:buChar char="○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Montserrat Light"/>
              <a:buChar char="■"/>
              <a:defRPr sz="16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228600" indent="-215900"/>
            <a:r>
              <a:rPr lang="en-IN" dirty="0">
                <a:uFill>
                  <a:noFill/>
                </a:uFill>
                <a:hlinkClick r:id="rId3"/>
              </a:rPr>
              <a:t>https://www.geeksforgeeks.org/ball-tree-and-kd-tree-algorithms/</a:t>
            </a:r>
            <a:endParaRPr lang="en-IN" dirty="0">
              <a:uFill>
                <a:noFill/>
              </a:uFill>
            </a:endParaRPr>
          </a:p>
          <a:p>
            <a:pPr marL="228600" indent="-215900"/>
            <a:r>
              <a:rPr lang="en-IN" dirty="0">
                <a:uFill>
                  <a:noFill/>
                </a:uFill>
              </a:rPr>
              <a:t>https://en.wikipedia.org/wiki/K-d_tree</a:t>
            </a:r>
          </a:p>
          <a:p>
            <a:pPr marL="228600" indent="-215900"/>
            <a:endParaRPr lang="en-IN" dirty="0">
              <a:uFill>
                <a:noFill/>
              </a:uFill>
            </a:endParaRPr>
          </a:p>
        </p:txBody>
      </p:sp>
      <p:sp>
        <p:nvSpPr>
          <p:cNvPr id="7" name="Google Shape;1422;p64">
            <a:extLst>
              <a:ext uri="{FF2B5EF4-FFF2-40B4-BE49-F238E27FC236}">
                <a16:creationId xmlns:a16="http://schemas.microsoft.com/office/drawing/2014/main" id="{FAEA9E2D-6C73-2652-8E3F-F4F175B67420}"/>
              </a:ext>
            </a:extLst>
          </p:cNvPr>
          <p:cNvSpPr txBox="1">
            <a:spLocks/>
          </p:cNvSpPr>
          <p:nvPr/>
        </p:nvSpPr>
        <p:spPr>
          <a:xfrm>
            <a:off x="803377" y="2571750"/>
            <a:ext cx="37344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2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3000"/>
              <a:buFont typeface="Montserrat Light"/>
              <a:buNone/>
              <a:defRPr sz="3000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IN" dirty="0"/>
              <a:t>Theory Resources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</a:t>
            </a:r>
            <a:endParaRPr dirty="0"/>
          </a:p>
        </p:txBody>
      </p:sp>
      <p:sp>
        <p:nvSpPr>
          <p:cNvPr id="369" name="Google Shape;369;p29"/>
          <p:cNvSpPr txBox="1">
            <a:spLocks noGrp="1"/>
          </p:cNvSpPr>
          <p:nvPr>
            <p:ph type="body" idx="1"/>
          </p:nvPr>
        </p:nvSpPr>
        <p:spPr>
          <a:xfrm>
            <a:off x="713225" y="1415550"/>
            <a:ext cx="7717500" cy="31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>
                <a:latin typeface="Montserrat Light" panose="00000400000000000000" pitchFamily="2" charset="0"/>
              </a:rPr>
              <a:t>Introduction</a:t>
            </a:r>
            <a:endParaRPr lang="en-US" sz="2400" dirty="0">
              <a:latin typeface="Montserrat Light" panose="000004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Montserrat Light" panose="00000400000000000000" pitchFamily="2" charset="0"/>
              </a:rPr>
              <a:t>System Design and Architecture</a:t>
            </a:r>
            <a:endParaRPr lang="en-US" sz="2400" dirty="0">
              <a:latin typeface="Montserrat Light" panose="000004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Montserrat Light" panose="00000400000000000000" pitchFamily="2" charset="0"/>
              </a:rPr>
              <a:t>Results and Evaluation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Montserrat Light" panose="00000400000000000000" pitchFamily="2" charset="0"/>
              </a:rPr>
              <a:t>Challenges and Limitations</a:t>
            </a:r>
            <a:endParaRPr lang="en-US" sz="2400" dirty="0">
              <a:latin typeface="Montserrat Light" panose="000004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>
            <a:spLocks noGrp="1"/>
          </p:cNvSpPr>
          <p:nvPr>
            <p:ph type="title"/>
          </p:nvPr>
        </p:nvSpPr>
        <p:spPr>
          <a:xfrm>
            <a:off x="5111150" y="3356925"/>
            <a:ext cx="33195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47" name="Google Shape;447;p32"/>
          <p:cNvSpPr txBox="1">
            <a:spLocks noGrp="1"/>
          </p:cNvSpPr>
          <p:nvPr>
            <p:ph type="title" idx="2"/>
          </p:nvPr>
        </p:nvSpPr>
        <p:spPr>
          <a:xfrm>
            <a:off x="6694950" y="2538525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48" name="Google Shape;448;p32"/>
          <p:cNvSpPr txBox="1">
            <a:spLocks noGrp="1"/>
          </p:cNvSpPr>
          <p:nvPr>
            <p:ph type="subTitle" idx="1"/>
          </p:nvPr>
        </p:nvSpPr>
        <p:spPr>
          <a:xfrm>
            <a:off x="4121239" y="3998975"/>
            <a:ext cx="4309336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/>
            <a:r>
              <a:rPr lang="en-US" sz="1600" b="1" dirty="0"/>
              <a:t>Project Aim and Objectives</a:t>
            </a:r>
            <a:endParaRPr lang="en-US" sz="1600" dirty="0"/>
          </a:p>
          <a:p>
            <a:pPr marL="127000" indent="0"/>
            <a:r>
              <a:rPr lang="en-US" sz="1600" b="1" dirty="0"/>
              <a:t>Theoretical Background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/>
            <a:r>
              <a:rPr lang="en-US" sz="3600" b="1" dirty="0"/>
              <a:t>Project Aim and Objectives</a:t>
            </a:r>
            <a:endParaRPr lang="en-US" sz="3600" dirty="0"/>
          </a:p>
        </p:txBody>
      </p:sp>
      <p:sp>
        <p:nvSpPr>
          <p:cNvPr id="441" name="Google Shape;441;p31"/>
          <p:cNvSpPr txBox="1">
            <a:spLocks noGrp="1"/>
          </p:cNvSpPr>
          <p:nvPr>
            <p:ph type="subTitle" idx="1"/>
          </p:nvPr>
        </p:nvSpPr>
        <p:spPr>
          <a:xfrm>
            <a:off x="713224" y="1718200"/>
            <a:ext cx="7130009" cy="308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sz="1800" kern="100" dirty="0">
                <a:effectLst/>
                <a:latin typeface="Montserrat Light" panose="00000400000000000000" pitchFamily="2" charset="0"/>
                <a:ea typeface="Calibri" panose="020F0502020204030204" pitchFamily="34" charset="0"/>
              </a:rPr>
              <a:t>The aim of the project is to build an Image Search Engine Using Feature Matching and Computer Vision.</a:t>
            </a:r>
          </a:p>
          <a:p>
            <a:pPr marL="285750" indent="-285750"/>
            <a:r>
              <a:rPr lang="en-IN" sz="1800" kern="100" dirty="0">
                <a:effectLst/>
                <a:latin typeface="Montserrat Light" panose="00000400000000000000" pitchFamily="2" charset="0"/>
                <a:ea typeface="Calibri" panose="020F0502020204030204" pitchFamily="34" charset="0"/>
              </a:rPr>
              <a:t>An </a:t>
            </a:r>
            <a:r>
              <a:rPr lang="en-IN" sz="1800" b="1" kern="100" dirty="0">
                <a:effectLst/>
                <a:latin typeface="Montserrat Light" panose="00000400000000000000" pitchFamily="2" charset="0"/>
                <a:ea typeface="Calibri" panose="020F0502020204030204" pitchFamily="34" charset="0"/>
              </a:rPr>
              <a:t>image search engine</a:t>
            </a:r>
            <a:r>
              <a:rPr lang="en-IN" sz="1800" kern="100" dirty="0">
                <a:effectLst/>
                <a:latin typeface="Montserrat Light" panose="00000400000000000000" pitchFamily="2" charset="0"/>
                <a:ea typeface="Calibri" panose="020F0502020204030204" pitchFamily="34" charset="0"/>
              </a:rPr>
              <a:t> that allows users to search for images based on </a:t>
            </a:r>
            <a:r>
              <a:rPr lang="en-IN" sz="1800" b="1" kern="100" dirty="0">
                <a:effectLst/>
                <a:latin typeface="Montserrat Light" panose="00000400000000000000" pitchFamily="2" charset="0"/>
                <a:ea typeface="Calibri" panose="020F0502020204030204" pitchFamily="34" charset="0"/>
              </a:rPr>
              <a:t>visual content</a:t>
            </a:r>
            <a:r>
              <a:rPr lang="en-IN" sz="1800" kern="100" dirty="0">
                <a:effectLst/>
                <a:latin typeface="Montserrat Light" panose="00000400000000000000" pitchFamily="2" charset="0"/>
                <a:ea typeface="Calibri" panose="020F0502020204030204" pitchFamily="34" charset="0"/>
              </a:rPr>
              <a:t> rather than relying on text-based keywords. By utilizing feature extraction techniques and efficient search algorithms like </a:t>
            </a:r>
            <a:r>
              <a:rPr lang="en-IN" sz="1800" b="1" kern="100" dirty="0">
                <a:effectLst/>
                <a:latin typeface="Montserrat Light" panose="00000400000000000000" pitchFamily="2" charset="0"/>
                <a:ea typeface="Calibri" panose="020F0502020204030204" pitchFamily="34" charset="0"/>
              </a:rPr>
              <a:t>KD-Trees</a:t>
            </a:r>
            <a:r>
              <a:rPr lang="en-IN" sz="1800" kern="100" dirty="0">
                <a:effectLst/>
                <a:latin typeface="Montserrat Light" panose="00000400000000000000" pitchFamily="2" charset="0"/>
                <a:ea typeface="Calibri" panose="020F0502020204030204" pitchFamily="34" charset="0"/>
              </a:rPr>
              <a:t>, the system identifies and retrieves visually similar images from a given database. This approach enhances search accuracy in scenarios where text descriptions are unavailable or insufficient.</a:t>
            </a:r>
          </a:p>
          <a:p>
            <a:pPr marL="285750" indent="-285750"/>
            <a:endParaRPr dirty="0">
              <a:latin typeface="Montserrat Light" panose="000004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B7A93620-ECA8-6F5E-D625-5EC248A63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">
            <a:extLst>
              <a:ext uri="{FF2B5EF4-FFF2-40B4-BE49-F238E27FC236}">
                <a16:creationId xmlns:a16="http://schemas.microsoft.com/office/drawing/2014/main" id="{2F8D81F8-8A42-F110-C940-9F23731DDB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8016" marR="0" indent="0" rtl="0"/>
            <a:r>
              <a:rPr lang="en-US" sz="3600" b="1" i="0" dirty="0">
                <a:solidFill>
                  <a:srgbClr val="FFFFFF"/>
                </a:solidFill>
                <a:effectLst/>
                <a:latin typeface="Work Sans ExtraBold" pitchFamily="2" charset="0"/>
                <a:ea typeface="Montserrat Light" panose="00000400000000000000" pitchFamily="2" charset="0"/>
                <a:cs typeface="Montserrat Light" panose="00000400000000000000" pitchFamily="2" charset="0"/>
              </a:rPr>
              <a:t>Theoretical Background</a:t>
            </a:r>
            <a:endParaRPr lang="en-IN" sz="3600" dirty="0">
              <a:effectLst/>
              <a:latin typeface="Work Sans ExtraBold" pitchFamily="2" charset="0"/>
            </a:endParaRPr>
          </a:p>
        </p:txBody>
      </p:sp>
      <p:sp>
        <p:nvSpPr>
          <p:cNvPr id="441" name="Google Shape;441;p31">
            <a:extLst>
              <a:ext uri="{FF2B5EF4-FFF2-40B4-BE49-F238E27FC236}">
                <a16:creationId xmlns:a16="http://schemas.microsoft.com/office/drawing/2014/main" id="{42D275BE-49D8-3197-1F5D-C09F9D83A8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1718200"/>
            <a:ext cx="7130009" cy="308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sz="1800" dirty="0">
                <a:effectLst/>
                <a:latin typeface="Montserrat Light" panose="00000400000000000000" pitchFamily="2" charset="0"/>
                <a:ea typeface="Calibri" panose="020F0502020204030204" pitchFamily="34" charset="0"/>
              </a:rPr>
              <a:t>SURF (Speeded-Up Robust Features) is used to detect and describe distinctive key-points in images</a:t>
            </a:r>
            <a:endParaRPr lang="en-IN" sz="1800" kern="100" dirty="0">
              <a:latin typeface="Montserrat Light" panose="00000400000000000000" pitchFamily="2" charset="0"/>
              <a:ea typeface="Calibri" panose="020F0502020204030204" pitchFamily="34" charset="0"/>
            </a:endParaRPr>
          </a:p>
          <a:p>
            <a:pPr marL="285750" indent="-285750"/>
            <a:r>
              <a:rPr lang="en-IN" sz="1800" kern="100" dirty="0">
                <a:latin typeface="Montserrat Light" panose="00000400000000000000" pitchFamily="2" charset="0"/>
                <a:ea typeface="Calibri" panose="020F0502020204030204" pitchFamily="34" charset="0"/>
              </a:rPr>
              <a:t>KD-Tree Indexing : </a:t>
            </a:r>
            <a:r>
              <a:rPr lang="en-IN" sz="1800" dirty="0">
                <a:effectLst/>
                <a:latin typeface="Montserrat Light" panose="00000400000000000000" pitchFamily="2" charset="0"/>
                <a:ea typeface="Calibri" panose="020F0502020204030204" pitchFamily="34" charset="0"/>
              </a:rPr>
              <a:t>KD-Tree (K-Dimensional Tree) is a data structure optimized for fast nearest-neighbour searches.</a:t>
            </a:r>
          </a:p>
          <a:p>
            <a:pPr marL="285750" indent="-285750"/>
            <a:r>
              <a:rPr lang="en-IN" sz="1800" kern="100" dirty="0">
                <a:effectLst/>
                <a:latin typeface="Montserrat Light" panose="00000400000000000000" pitchFamily="2" charset="0"/>
                <a:ea typeface="Calibri" panose="020F0502020204030204" pitchFamily="34" charset="0"/>
              </a:rPr>
              <a:t>Core Principle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800" kern="100" dirty="0">
                <a:effectLst/>
                <a:latin typeface="Montserrat Light" panose="00000400000000000000" pitchFamily="2" charset="0"/>
                <a:ea typeface="Calibri" panose="020F0502020204030204" pitchFamily="34" charset="0"/>
              </a:rPr>
              <a:t>This method leverages the uniqueness of local image features (key-points) and efficiently compares them using KD-Trees, ensuring scalability for large image datasets.</a:t>
            </a:r>
          </a:p>
          <a:p>
            <a:pPr marL="285750" indent="-285750"/>
            <a:endParaRPr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5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EED033F7-170A-F949-BD8F-9C6FA28EA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>
            <a:extLst>
              <a:ext uri="{FF2B5EF4-FFF2-40B4-BE49-F238E27FC236}">
                <a16:creationId xmlns:a16="http://schemas.microsoft.com/office/drawing/2014/main" id="{E8AE9045-A222-72D5-F0D1-BAAD171AC1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4421" y="2845657"/>
            <a:ext cx="4496154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1" dirty="0"/>
              <a:t>System Design and Architecture</a:t>
            </a:r>
            <a:endParaRPr lang="en-US" sz="3600" dirty="0"/>
          </a:p>
        </p:txBody>
      </p:sp>
      <p:sp>
        <p:nvSpPr>
          <p:cNvPr id="447" name="Google Shape;447;p32">
            <a:extLst>
              <a:ext uri="{FF2B5EF4-FFF2-40B4-BE49-F238E27FC236}">
                <a16:creationId xmlns:a16="http://schemas.microsoft.com/office/drawing/2014/main" id="{243AFEEB-76F8-A78B-F1BB-E5A86C9CB1F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694775" y="1920339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48" name="Google Shape;448;p32">
            <a:extLst>
              <a:ext uri="{FF2B5EF4-FFF2-40B4-BE49-F238E27FC236}">
                <a16:creationId xmlns:a16="http://schemas.microsoft.com/office/drawing/2014/main" id="{9F45BBBB-A20A-1A46-BF7C-90EA6D8520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21239" y="3998975"/>
            <a:ext cx="4309336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448" marR="0" indent="0" rtl="0">
              <a:buClr>
                <a:schemeClr val="lt1"/>
              </a:buClr>
              <a:buSzPts val="1100"/>
            </a:pPr>
            <a:r>
              <a:rPr lang="en-US" sz="1800" b="1" i="0" dirty="0">
                <a:solidFill>
                  <a:srgbClr val="FFFFFF"/>
                </a:solidFill>
                <a:effectLst/>
                <a:latin typeface="Montserrat Light" panose="000004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Implementation Details</a:t>
            </a:r>
            <a:endParaRPr lang="en-IN" sz="1800" dirty="0">
              <a:effectLst/>
              <a:latin typeface="Montserrat Light" panose="00000400000000000000" pitchFamily="2" charset="0"/>
            </a:endParaRPr>
          </a:p>
          <a:p>
            <a:pPr marL="155448" marR="0" indent="0" rtl="0"/>
            <a:r>
              <a:rPr lang="en-US" sz="1800" b="1" i="0" dirty="0">
                <a:solidFill>
                  <a:srgbClr val="FFFFFF"/>
                </a:solidFill>
                <a:effectLst/>
                <a:latin typeface="Montserrat Light" panose="000004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Database and Query Management</a:t>
            </a:r>
            <a:endParaRPr lang="en-IN" dirty="0">
              <a:effectLst/>
              <a:latin typeface="Montserrat Light" panose="00000400000000000000" pitchFamily="2" charset="0"/>
            </a:endParaRPr>
          </a:p>
          <a:p>
            <a:pPr marL="127000" indent="0"/>
            <a:endParaRPr lang="en-US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60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621C1C98-B5DE-90CD-EA40-647ACC38A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">
            <a:extLst>
              <a:ext uri="{FF2B5EF4-FFF2-40B4-BE49-F238E27FC236}">
                <a16:creationId xmlns:a16="http://schemas.microsoft.com/office/drawing/2014/main" id="{699CB1C8-B013-F245-F0E4-A89A3187BF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/>
            <a:r>
              <a:rPr lang="en-US" sz="3600" b="1" dirty="0"/>
              <a:t>Implementation</a:t>
            </a:r>
          </a:p>
        </p:txBody>
      </p:sp>
      <p:sp>
        <p:nvSpPr>
          <p:cNvPr id="441" name="Google Shape;441;p31">
            <a:extLst>
              <a:ext uri="{FF2B5EF4-FFF2-40B4-BE49-F238E27FC236}">
                <a16:creationId xmlns:a16="http://schemas.microsoft.com/office/drawing/2014/main" id="{FDBD7060-406F-F4EB-3F05-09A7665AFA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1718200"/>
            <a:ext cx="7130009" cy="308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IN" dirty="0">
                <a:latin typeface="Montserrat Light" panose="00000400000000000000" pitchFamily="2" charset="0"/>
              </a:rPr>
              <a:t>Image Database Management: </a:t>
            </a:r>
            <a:br>
              <a:rPr lang="en-IN" dirty="0">
                <a:latin typeface="Montserrat Light" panose="00000400000000000000" pitchFamily="2" charset="0"/>
              </a:rPr>
            </a:br>
            <a:r>
              <a:rPr lang="en-IN" dirty="0">
                <a:latin typeface="Montserrat Light" panose="00000400000000000000" pitchFamily="2" charset="0"/>
              </a:rPr>
              <a:t>Managed with </a:t>
            </a:r>
            <a:r>
              <a:rPr lang="en-IN" dirty="0" err="1">
                <a:latin typeface="Montserrat Light" panose="00000400000000000000" pitchFamily="2" charset="0"/>
              </a:rPr>
              <a:t>imageDatastore</a:t>
            </a:r>
            <a:r>
              <a:rPr lang="en-IN" dirty="0">
                <a:latin typeface="Montserrat Light" panose="00000400000000000000" pitchFamily="2" charset="0"/>
              </a:rPr>
              <a:t>() in MATLAB.</a:t>
            </a:r>
          </a:p>
          <a:p>
            <a:pPr marL="285750" indent="-285750"/>
            <a:r>
              <a:rPr lang="en-IN" dirty="0">
                <a:latin typeface="Montserrat Light" panose="00000400000000000000" pitchFamily="2" charset="0"/>
              </a:rPr>
              <a:t>Feature Extraction:</a:t>
            </a:r>
            <a:br>
              <a:rPr lang="en-IN" dirty="0">
                <a:latin typeface="Montserrat Light" panose="00000400000000000000" pitchFamily="2" charset="0"/>
              </a:rPr>
            </a:br>
            <a:r>
              <a:rPr lang="en-IN" dirty="0" err="1">
                <a:latin typeface="Montserrat Light" panose="00000400000000000000" pitchFamily="2" charset="0"/>
              </a:rPr>
              <a:t>detectSURFFeatures</a:t>
            </a:r>
            <a:r>
              <a:rPr lang="en-IN" dirty="0">
                <a:latin typeface="Montserrat Light" panose="00000400000000000000" pitchFamily="2" charset="0"/>
              </a:rPr>
              <a:t>() for key point detection.</a:t>
            </a:r>
            <a:br>
              <a:rPr lang="en-IN" dirty="0">
                <a:latin typeface="Montserrat Light" panose="00000400000000000000" pitchFamily="2" charset="0"/>
              </a:rPr>
            </a:br>
            <a:r>
              <a:rPr lang="en-IN" dirty="0" err="1">
                <a:latin typeface="Montserrat Light" panose="00000400000000000000" pitchFamily="2" charset="0"/>
              </a:rPr>
              <a:t>extractFeatures</a:t>
            </a:r>
            <a:r>
              <a:rPr lang="en-IN" dirty="0">
                <a:latin typeface="Montserrat Light" panose="00000400000000000000" pitchFamily="2" charset="0"/>
              </a:rPr>
              <a:t>() for generating feature descriptors.</a:t>
            </a:r>
          </a:p>
          <a:p>
            <a:pPr marL="285750" indent="-285750"/>
            <a:r>
              <a:rPr lang="en-IN" dirty="0">
                <a:latin typeface="Montserrat Light" panose="00000400000000000000" pitchFamily="2" charset="0"/>
              </a:rPr>
              <a:t>KD-Tree Search:</a:t>
            </a:r>
            <a:br>
              <a:rPr lang="en-IN" dirty="0">
                <a:latin typeface="Montserrat Light" panose="00000400000000000000" pitchFamily="2" charset="0"/>
              </a:rPr>
            </a:br>
            <a:r>
              <a:rPr lang="en-IN" dirty="0" err="1">
                <a:latin typeface="Montserrat Light" panose="00000400000000000000" pitchFamily="2" charset="0"/>
              </a:rPr>
              <a:t>KDTreeSearcher</a:t>
            </a:r>
            <a:r>
              <a:rPr lang="en-IN" dirty="0">
                <a:latin typeface="Montserrat Light" panose="00000400000000000000" pitchFamily="2" charset="0"/>
              </a:rPr>
              <a:t>() for efficient feature indexing.</a:t>
            </a:r>
            <a:br>
              <a:rPr lang="en-IN" dirty="0">
                <a:latin typeface="Montserrat Light" panose="00000400000000000000" pitchFamily="2" charset="0"/>
              </a:rPr>
            </a:br>
            <a:r>
              <a:rPr lang="en-IN" dirty="0" err="1">
                <a:latin typeface="Montserrat Light" panose="00000400000000000000" pitchFamily="2" charset="0"/>
              </a:rPr>
              <a:t>knnsearch</a:t>
            </a:r>
            <a:r>
              <a:rPr lang="en-IN" dirty="0">
                <a:latin typeface="Montserrat Light" panose="00000400000000000000" pitchFamily="2" charset="0"/>
              </a:rPr>
              <a:t>() for finding nearest neighbours.</a:t>
            </a:r>
          </a:p>
          <a:p>
            <a:pPr marL="285750" indent="-285750"/>
            <a:r>
              <a:rPr lang="en-IN" dirty="0">
                <a:latin typeface="Montserrat Light" panose="00000400000000000000" pitchFamily="2" charset="0"/>
              </a:rPr>
              <a:t>Result Display: </a:t>
            </a:r>
            <a:br>
              <a:rPr lang="en-IN" dirty="0">
                <a:latin typeface="Montserrat Light" panose="00000400000000000000" pitchFamily="2" charset="0"/>
              </a:rPr>
            </a:br>
            <a:r>
              <a:rPr lang="en-IN" dirty="0">
                <a:latin typeface="Montserrat Light" panose="00000400000000000000" pitchFamily="2" charset="0"/>
              </a:rPr>
              <a:t>Ranked results shown with matched key points visualization.</a:t>
            </a:r>
            <a:endParaRPr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83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0CE96D74-2734-6CF7-FD4B-AC779E09F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">
            <a:extLst>
              <a:ext uri="{FF2B5EF4-FFF2-40B4-BE49-F238E27FC236}">
                <a16:creationId xmlns:a16="http://schemas.microsoft.com/office/drawing/2014/main" id="{08FF41CA-BA50-2755-4697-97801C891A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057288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/>
            <a:r>
              <a:rPr lang="en-US" sz="3600" b="1" dirty="0"/>
              <a:t>Database and Query Management</a:t>
            </a:r>
          </a:p>
        </p:txBody>
      </p:sp>
      <p:sp>
        <p:nvSpPr>
          <p:cNvPr id="441" name="Google Shape;441;p31">
            <a:extLst>
              <a:ext uri="{FF2B5EF4-FFF2-40B4-BE49-F238E27FC236}">
                <a16:creationId xmlns:a16="http://schemas.microsoft.com/office/drawing/2014/main" id="{6984AB4B-C13F-8470-4C29-F341F346243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4" y="1718200"/>
            <a:ext cx="7130009" cy="308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>
                <a:latin typeface="Montserrat Light" panose="00000400000000000000" pitchFamily="2" charset="0"/>
              </a:rPr>
              <a:t>Image Database Structure:</a:t>
            </a:r>
            <a:br>
              <a:rPr lang="en-US" dirty="0">
                <a:latin typeface="Montserrat Light" panose="00000400000000000000" pitchFamily="2" charset="0"/>
              </a:rPr>
            </a:br>
            <a:r>
              <a:rPr lang="en-US" dirty="0">
                <a:latin typeface="Montserrat Light" panose="00000400000000000000" pitchFamily="2" charset="0"/>
              </a:rPr>
              <a:t>Stored images with proper indexing for efficient retrieval.</a:t>
            </a:r>
            <a:br>
              <a:rPr lang="en-US" dirty="0">
                <a:latin typeface="Montserrat Light" panose="00000400000000000000" pitchFamily="2" charset="0"/>
              </a:rPr>
            </a:br>
            <a:r>
              <a:rPr lang="en-US" dirty="0">
                <a:latin typeface="Montserrat Light" panose="00000400000000000000" pitchFamily="2" charset="0"/>
              </a:rPr>
              <a:t>Each feature descriptor is linked to its corresponding image ID.</a:t>
            </a:r>
          </a:p>
          <a:p>
            <a:pPr marL="285750" indent="-285750"/>
            <a:r>
              <a:rPr lang="en-US" dirty="0">
                <a:latin typeface="Montserrat Light" panose="00000400000000000000" pitchFamily="2" charset="0"/>
              </a:rPr>
              <a:t>Query Image Processing:</a:t>
            </a:r>
            <a:br>
              <a:rPr lang="en-US" dirty="0">
                <a:latin typeface="Montserrat Light" panose="00000400000000000000" pitchFamily="2" charset="0"/>
              </a:rPr>
            </a:br>
            <a:r>
              <a:rPr lang="en-US" dirty="0">
                <a:latin typeface="Montserrat Light" panose="00000400000000000000" pitchFamily="2" charset="0"/>
              </a:rPr>
              <a:t>Input query image is processed similarly for feature extraction.</a:t>
            </a:r>
            <a:br>
              <a:rPr lang="en-US" dirty="0">
                <a:latin typeface="Montserrat Light" panose="00000400000000000000" pitchFamily="2" charset="0"/>
              </a:rPr>
            </a:br>
            <a:r>
              <a:rPr lang="en-US" dirty="0">
                <a:latin typeface="Montserrat Light" panose="00000400000000000000" pitchFamily="2" charset="0"/>
              </a:rPr>
              <a:t>Features are matched with database entries to identify similar images.</a:t>
            </a:r>
          </a:p>
        </p:txBody>
      </p:sp>
    </p:spTree>
    <p:extLst>
      <p:ext uri="{BB962C8B-B14F-4D97-AF65-F5344CB8AC3E}">
        <p14:creationId xmlns:p14="http://schemas.microsoft.com/office/powerpoint/2010/main" val="342116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>
          <a:extLst>
            <a:ext uri="{FF2B5EF4-FFF2-40B4-BE49-F238E27FC236}">
              <a16:creationId xmlns:a16="http://schemas.microsoft.com/office/drawing/2014/main" id="{C3FE4D87-8688-334C-ABED-E75928083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>
            <a:extLst>
              <a:ext uri="{FF2B5EF4-FFF2-40B4-BE49-F238E27FC236}">
                <a16:creationId xmlns:a16="http://schemas.microsoft.com/office/drawing/2014/main" id="{EE06DF39-31E5-E00B-4CE6-18CB1C1F77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4421" y="2845657"/>
            <a:ext cx="4496154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1" dirty="0"/>
              <a:t>System Design and Architecture</a:t>
            </a:r>
            <a:endParaRPr lang="en-US" sz="3600" dirty="0"/>
          </a:p>
        </p:txBody>
      </p:sp>
      <p:sp>
        <p:nvSpPr>
          <p:cNvPr id="447" name="Google Shape;447;p32">
            <a:extLst>
              <a:ext uri="{FF2B5EF4-FFF2-40B4-BE49-F238E27FC236}">
                <a16:creationId xmlns:a16="http://schemas.microsoft.com/office/drawing/2014/main" id="{E0F033AA-780F-540E-9090-1F4F9FB1262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694775" y="1920339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48" name="Google Shape;448;p32">
            <a:extLst>
              <a:ext uri="{FF2B5EF4-FFF2-40B4-BE49-F238E27FC236}">
                <a16:creationId xmlns:a16="http://schemas.microsoft.com/office/drawing/2014/main" id="{9DFD14FA-6FDB-70EB-1D5F-88C535C4D8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21239" y="3998975"/>
            <a:ext cx="4309336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5448" marR="0" indent="0" rtl="0">
              <a:buClr>
                <a:schemeClr val="lt1"/>
              </a:buClr>
              <a:buSzPts val="1100"/>
            </a:pPr>
            <a:r>
              <a:rPr lang="en-US" sz="1800" b="1" i="0" dirty="0">
                <a:solidFill>
                  <a:srgbClr val="FFFFFF"/>
                </a:solidFill>
                <a:effectLst/>
                <a:latin typeface="Montserrat Light" panose="000004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Implementation Details</a:t>
            </a:r>
            <a:endParaRPr lang="en-IN" sz="1800" dirty="0">
              <a:effectLst/>
              <a:latin typeface="Montserrat Light" panose="00000400000000000000" pitchFamily="2" charset="0"/>
            </a:endParaRPr>
          </a:p>
          <a:p>
            <a:pPr marL="155448" marR="0" indent="0" rtl="0"/>
            <a:r>
              <a:rPr lang="en-US" sz="1800" b="1" i="0" dirty="0">
                <a:solidFill>
                  <a:srgbClr val="FFFFFF"/>
                </a:solidFill>
                <a:effectLst/>
                <a:latin typeface="Montserrat Light" panose="000004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Database and Query Management</a:t>
            </a:r>
            <a:endParaRPr lang="en-IN" dirty="0">
              <a:effectLst/>
              <a:latin typeface="Montserrat Light" panose="00000400000000000000" pitchFamily="2" charset="0"/>
            </a:endParaRPr>
          </a:p>
          <a:p>
            <a:pPr marL="127000" indent="0"/>
            <a:endParaRPr lang="en-US" dirty="0"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91002"/>
      </p:ext>
    </p:extLst>
  </p:cSld>
  <p:clrMapOvr>
    <a:masterClrMapping/>
  </p:clrMapOvr>
</p:sld>
</file>

<file path=ppt/theme/theme1.xml><?xml version="1.0" encoding="utf-8"?>
<a:theme xmlns:a="http://schemas.openxmlformats.org/drawingml/2006/main" name="SEO Monthly Project Report by Slidesgo">
  <a:themeElements>
    <a:clrScheme name="Simple Light">
      <a:dk1>
        <a:srgbClr val="00343E"/>
      </a:dk1>
      <a:lt1>
        <a:srgbClr val="FFFFFF"/>
      </a:lt1>
      <a:dk2>
        <a:srgbClr val="00343E"/>
      </a:dk2>
      <a:lt2>
        <a:srgbClr val="FFFFFF"/>
      </a:lt2>
      <a:accent1>
        <a:srgbClr val="00677B"/>
      </a:accent1>
      <a:accent2>
        <a:srgbClr val="00AFAD"/>
      </a:accent2>
      <a:accent3>
        <a:srgbClr val="77D6CD"/>
      </a:accent3>
      <a:accent4>
        <a:srgbClr val="6B91C8"/>
      </a:accent4>
      <a:accent5>
        <a:srgbClr val="BF85AE"/>
      </a:accent5>
      <a:accent6>
        <a:srgbClr val="DCC19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590</Words>
  <Application>Microsoft Office PowerPoint</Application>
  <PresentationFormat>On-screen Show (16:9)</PresentationFormat>
  <Paragraphs>57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Livvic</vt:lpstr>
      <vt:lpstr>Montserrat</vt:lpstr>
      <vt:lpstr>Wingdings</vt:lpstr>
      <vt:lpstr>Times New Roman</vt:lpstr>
      <vt:lpstr>Work Sans</vt:lpstr>
      <vt:lpstr>Roboto Condensed Light</vt:lpstr>
      <vt:lpstr>Arial</vt:lpstr>
      <vt:lpstr>Montserrat Light</vt:lpstr>
      <vt:lpstr>Work Sans ExtraBold</vt:lpstr>
      <vt:lpstr>SEO Monthly Project Report by Slidesgo</vt:lpstr>
      <vt:lpstr>Building an Image Search Engine Using Feature Matching and Computer Vision</vt:lpstr>
      <vt:lpstr>Index</vt:lpstr>
      <vt:lpstr>Introduction</vt:lpstr>
      <vt:lpstr>Project Aim and Objectives</vt:lpstr>
      <vt:lpstr>Theoretical Background</vt:lpstr>
      <vt:lpstr>System Design and Architecture</vt:lpstr>
      <vt:lpstr>Implementation</vt:lpstr>
      <vt:lpstr>Database and Query Management</vt:lpstr>
      <vt:lpstr>System Design and Architecture</vt:lpstr>
      <vt:lpstr>Implementation</vt:lpstr>
      <vt:lpstr>Database and Query Management</vt:lpstr>
      <vt:lpstr>Results and Evaluation</vt:lpstr>
      <vt:lpstr>Challenges and Limitations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Achintya Chaitanya</dc:creator>
  <cp:lastModifiedBy>Achintya Chaitanya</cp:lastModifiedBy>
  <cp:revision>3</cp:revision>
  <dcterms:modified xsi:type="dcterms:W3CDTF">2025-03-17T05:32:53Z</dcterms:modified>
</cp:coreProperties>
</file>