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66.png" Type="http://schemas.openxmlformats.org/officeDocument/2006/relationships/image"/><Relationship Id="rId9" Target="../media/image6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Relationship Id="rId7" Target="../media/image82.png" Type="http://schemas.openxmlformats.org/officeDocument/2006/relationships/image"/><Relationship Id="rId8" Target="../media/image66.png" Type="http://schemas.openxmlformats.org/officeDocument/2006/relationships/image"/><Relationship Id="rId9" Target="../media/image6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83.png" Type="http://schemas.openxmlformats.org/officeDocument/2006/relationships/image"/><Relationship Id="rId6" Target="../media/image84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85.png" Type="http://schemas.openxmlformats.org/officeDocument/2006/relationships/image"/><Relationship Id="rId6" Target="../media/image86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Relationship Id="rId9" Target="../media/image8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88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89.png" Type="http://schemas.openxmlformats.org/officeDocument/2006/relationships/image"/><Relationship Id="rId6" Target="../media/image90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1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2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15" Target="../media/image19.png" Type="http://schemas.openxmlformats.org/officeDocument/2006/relationships/image"/><Relationship Id="rId16" Target="../media/image20.png" Type="http://schemas.openxmlformats.org/officeDocument/2006/relationships/image"/><Relationship Id="rId17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2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3.png" Type="http://schemas.openxmlformats.org/officeDocument/2006/relationships/image"/><Relationship Id="rId6" Target="../media/image94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5.png" Type="http://schemas.openxmlformats.org/officeDocument/2006/relationships/image"/><Relationship Id="rId6" Target="../media/image96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7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8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99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100.png" Type="http://schemas.openxmlformats.org/officeDocument/2006/relationships/image"/><Relationship Id="rId6" Target="../media/image101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102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103.png" Type="http://schemas.openxmlformats.org/officeDocument/2006/relationships/image"/><Relationship Id="rId6" Target="../media/image104.png" Type="http://schemas.openxmlformats.org/officeDocument/2006/relationships/image"/><Relationship Id="rId7" Target="../media/image105.png" Type="http://schemas.openxmlformats.org/officeDocument/2006/relationships/image"/><Relationship Id="rId8" Target="../media/image66.png" Type="http://schemas.openxmlformats.org/officeDocument/2006/relationships/image"/><Relationship Id="rId9" Target="../media/image67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106.png" Type="http://schemas.openxmlformats.org/officeDocument/2006/relationships/image"/><Relationship Id="rId6" Target="../media/image107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4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png" Type="http://schemas.openxmlformats.org/officeDocument/2006/relationships/image"/><Relationship Id="rId17" Target="../media/image45.png" Type="http://schemas.openxmlformats.org/officeDocument/2006/relationships/image"/><Relationship Id="rId18" Target="../media/image46.png" Type="http://schemas.openxmlformats.org/officeDocument/2006/relationships/image"/><Relationship Id="rId19" Target="../media/image47.png" Type="http://schemas.openxmlformats.org/officeDocument/2006/relationships/image"/><Relationship Id="rId2" Target="../media/image22.png" Type="http://schemas.openxmlformats.org/officeDocument/2006/relationships/image"/><Relationship Id="rId20" Target="../media/image48.png" Type="http://schemas.openxmlformats.org/officeDocument/2006/relationships/image"/><Relationship Id="rId3" Target="../media/image1.png" Type="http://schemas.openxmlformats.org/officeDocument/2006/relationships/image"/><Relationship Id="rId4" Target="../media/image24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14" Target="../media/image58.png" Type="http://schemas.openxmlformats.org/officeDocument/2006/relationships/image"/><Relationship Id="rId15" Target="../media/image59.png" Type="http://schemas.openxmlformats.org/officeDocument/2006/relationships/image"/><Relationship Id="rId16" Target="../media/image60.png" Type="http://schemas.openxmlformats.org/officeDocument/2006/relationships/image"/><Relationship Id="rId2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4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68.png" Type="http://schemas.openxmlformats.org/officeDocument/2006/relationships/image"/><Relationship Id="rId6" Target="../media/image69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70.png" Type="http://schemas.openxmlformats.org/officeDocument/2006/relationships/image"/><Relationship Id="rId6" Target="../media/image71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72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9855200"/>
            <a:ext cx="18288000" cy="431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927600" y="5715000"/>
            <a:ext cx="84455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14900" y="6184900"/>
            <a:ext cx="8445500" cy="78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5100" y="6083300"/>
            <a:ext cx="119507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71500" y="8089900"/>
            <a:ext cx="1905000" cy="78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32100" y="2743200"/>
            <a:ext cx="11010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5400" y="1790700"/>
            <a:ext cx="8115300" cy="453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6908800"/>
            <a:ext cx="15697200" cy="256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1701800"/>
            <a:ext cx="11087100" cy="763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96100" y="3568700"/>
            <a:ext cx="10426700" cy="2514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347700" y="8178800"/>
            <a:ext cx="38354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04900" y="1549400"/>
            <a:ext cx="7302500" cy="6337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8140700"/>
            <a:ext cx="14986000" cy="149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749800" y="1320800"/>
            <a:ext cx="8775700" cy="8064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56500" y="6197600"/>
            <a:ext cx="4508500" cy="1206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642600" y="7620000"/>
            <a:ext cx="4546600" cy="194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1790700"/>
            <a:ext cx="10579100" cy="5905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24700" y="6845300"/>
            <a:ext cx="9906000" cy="273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38700" y="1384300"/>
            <a:ext cx="8610600" cy="8077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449300" y="8051800"/>
            <a:ext cx="3263900" cy="146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77400" y="3327400"/>
            <a:ext cx="56769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92400" y="1333500"/>
            <a:ext cx="12903200" cy="805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2578100"/>
            <a:ext cx="84582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61500" y="1879600"/>
            <a:ext cx="7797800" cy="755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34000" y="1790700"/>
            <a:ext cx="7620000" cy="758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35500" y="1625600"/>
            <a:ext cx="9017000" cy="8064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41800" y="6438900"/>
            <a:ext cx="495300" cy="469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0" y="6438900"/>
            <a:ext cx="495300" cy="469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41800" y="3149600"/>
            <a:ext cx="495300" cy="46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0" y="3149600"/>
            <a:ext cx="495300" cy="469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385800" y="3149600"/>
            <a:ext cx="495300" cy="4699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41800" y="5524500"/>
            <a:ext cx="130048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9855200"/>
            <a:ext cx="18288000" cy="431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503400" y="571500"/>
            <a:ext cx="32131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4700" y="2616200"/>
            <a:ext cx="2870200" cy="2971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60900" y="6197600"/>
            <a:ext cx="1206500" cy="1117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05300" y="6362700"/>
            <a:ext cx="558800" cy="1257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09100" y="6197600"/>
            <a:ext cx="1409700" cy="1155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40800" y="6273800"/>
            <a:ext cx="596900" cy="927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73600" y="3009900"/>
            <a:ext cx="2730500" cy="1625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318000" y="3086100"/>
            <a:ext cx="533400" cy="1270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321800" y="3009900"/>
            <a:ext cx="2019300" cy="1625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940800" y="2984500"/>
            <a:ext cx="596900" cy="90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792200" y="2971800"/>
            <a:ext cx="2095500" cy="1143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436600" y="2984500"/>
            <a:ext cx="5969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82700" y="1308100"/>
            <a:ext cx="8267700" cy="8331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85300" y="3721100"/>
            <a:ext cx="8128000" cy="453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29100" y="1727200"/>
            <a:ext cx="9842500" cy="4508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5956300"/>
            <a:ext cx="9321800" cy="3594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65700" y="1346200"/>
            <a:ext cx="8585200" cy="834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46600" y="1435100"/>
            <a:ext cx="9232900" cy="831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2500" y="1676400"/>
            <a:ext cx="13843000" cy="736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1460500"/>
            <a:ext cx="10033000" cy="4432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305300" y="5778500"/>
            <a:ext cx="12903200" cy="3975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35200" y="2451100"/>
            <a:ext cx="13830300" cy="581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57400" y="1511300"/>
            <a:ext cx="6972300" cy="7696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58400" y="1511300"/>
            <a:ext cx="6032500" cy="7696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262100" y="4622800"/>
            <a:ext cx="2768600" cy="4152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20800" y="1663700"/>
            <a:ext cx="15659100" cy="7378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37600" y="5143500"/>
            <a:ext cx="7366000" cy="4394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106400" y="571500"/>
            <a:ext cx="5981700" cy="863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0800" y="1028700"/>
            <a:ext cx="2247900" cy="184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18100" y="4673600"/>
            <a:ext cx="86487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035300"/>
            <a:ext cx="127000" cy="393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3733800"/>
            <a:ext cx="16129000" cy="184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5740400"/>
            <a:ext cx="16129000" cy="1841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7734300"/>
            <a:ext cx="16129000" cy="184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36700" y="4241800"/>
            <a:ext cx="825500" cy="825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11300" y="6235700"/>
            <a:ext cx="8255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11300" y="8242300"/>
            <a:ext cx="825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995400" y="571500"/>
            <a:ext cx="3784600" cy="863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" y="1092200"/>
            <a:ext cx="4419600" cy="1752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3000" y="2819400"/>
            <a:ext cx="8737600" cy="1143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27300" y="4292600"/>
            <a:ext cx="4953000" cy="1435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01900" y="6070600"/>
            <a:ext cx="13220700" cy="1892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476500" y="8267700"/>
            <a:ext cx="70485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52600" y="5943600"/>
            <a:ext cx="1079500" cy="151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3810000"/>
            <a:ext cx="2387600" cy="238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66800" y="7188200"/>
            <a:ext cx="2387600" cy="238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070100" y="6502400"/>
            <a:ext cx="431800" cy="393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35400" y="3810000"/>
            <a:ext cx="13373100" cy="2387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114800" y="4102100"/>
            <a:ext cx="596900" cy="596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114800" y="5232400"/>
            <a:ext cx="596900" cy="596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953000" y="4864100"/>
            <a:ext cx="11861800" cy="2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35400" y="7188200"/>
            <a:ext cx="13373100" cy="2387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114800" y="8077200"/>
            <a:ext cx="596900" cy="596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17700" y="533400"/>
            <a:ext cx="31623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33500" y="1092200"/>
            <a:ext cx="3251200" cy="1752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74800" y="4495800"/>
            <a:ext cx="1549400" cy="1143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36700" y="7874000"/>
            <a:ext cx="1625600" cy="1130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800600" y="4089400"/>
            <a:ext cx="4254500" cy="1219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787900" y="5003800"/>
            <a:ext cx="12255500" cy="1257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800600" y="8077200"/>
            <a:ext cx="8001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99000" y="3022600"/>
            <a:ext cx="469900" cy="444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99000" y="3759200"/>
            <a:ext cx="8890000" cy="2374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3911600"/>
            <a:ext cx="8458200" cy="965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99000" y="6451600"/>
            <a:ext cx="469900" cy="444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99000" y="7188200"/>
            <a:ext cx="8890000" cy="237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7340600"/>
            <a:ext cx="8458200" cy="965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8407400"/>
            <a:ext cx="8458200" cy="96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224000" y="571500"/>
            <a:ext cx="3771900" cy="863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1092200"/>
            <a:ext cx="3365500" cy="1752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181600" y="2819400"/>
            <a:ext cx="1930400" cy="109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762500" y="2959100"/>
            <a:ext cx="495300" cy="1206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54600" y="4152900"/>
            <a:ext cx="3657600" cy="1066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181600" y="6273800"/>
            <a:ext cx="29337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737100" y="6299200"/>
            <a:ext cx="571500" cy="812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54600" y="7581900"/>
            <a:ext cx="5905500" cy="1066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054600" y="8470900"/>
            <a:ext cx="82804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5400" y="1841500"/>
            <a:ext cx="11887200" cy="6070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0" y="4940300"/>
            <a:ext cx="8572500" cy="4356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6700" y="1587500"/>
            <a:ext cx="7721600" cy="8051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616700" y="1587500"/>
            <a:ext cx="10782300" cy="511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2800" y="1397000"/>
            <a:ext cx="10312400" cy="7823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6629400"/>
            <a:ext cx="4559300" cy="199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35900" y="-3581400"/>
            <a:ext cx="34417000" cy="184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3400" y="749300"/>
            <a:ext cx="17208500" cy="922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83100" y="317500"/>
            <a:ext cx="93218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2197100"/>
            <a:ext cx="15773400" cy="5880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241300"/>
            <a:ext cx="12661900" cy="115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0" y="88900"/>
            <a:ext cx="5956300" cy="82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