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81257" autoAdjust="0"/>
  </p:normalViewPr>
  <p:slideViewPr>
    <p:cSldViewPr snapToGrid="0">
      <p:cViewPr varScale="1">
        <p:scale>
          <a:sx n="109" d="100"/>
          <a:sy n="109" d="100"/>
        </p:scale>
        <p:origin x="12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History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Dr. Zhang Rui, National University of Singapore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5A46-0983-49EE-B847-D9ED3568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75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History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Dr. Zhang Rui, National University of Singapore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9F703-A429-4842-90A0-86AA52BE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80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87739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8475-7754-485C-B276-349E916455F3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FEE2-8CBF-4EF1-8BD7-3F23EDD77BA3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C5C7-95E6-470E-99A6-57BCF7A286C3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0E19-311E-4A0F-A086-2B563C3960AD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8AA7-7E60-4AD3-BBA0-69894BD2CEB6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492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5653-226E-44B0-85A9-B2A4F0468C14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1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601E-FB7F-4237-A239-FB6CF2B85326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58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84CC-8F31-4DA5-94C3-F84FBC347F01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82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979C-D033-457C-A65A-4D6EAF115164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558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36E-BCC2-4D40-ACCD-EE4D3B7192AF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600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64F-7BEF-41D6-B3F0-62C9450DA3E6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61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DBD-2CC0-4023-9299-D77ED52400C2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7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AC33-DD4A-4991-8356-BE9B39883BE2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399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FB2B-27BB-4DCA-85B6-399F8CDCAEFF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5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26A-5BD0-483E-B998-69991DAC9DE0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864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1191-AED6-45B4-A981-906097003A78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22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E79-CD8B-4029-AA7F-5ECF3893A74B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181-ACD0-4033-920B-A1D9F50931B2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2EF-95FD-40D1-91FD-7F77612AFDDF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F0A-FB85-44BB-A53D-877023FC2571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EA79-D84D-4D82-ABA2-9FE523D7923B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9CE0-39C6-4A4C-8A62-9A0D13823D07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467D-A981-440D-81D1-56211B00CB20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2B57-156C-4104-AD6D-AE70F07A25D8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55D5-7BF2-429B-8F45-63FF0AFCD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9B58-1FAF-4441-AA17-F1914FCD6DE1}" type="datetime1">
              <a:rPr lang="en-US" smtClean="0"/>
              <a:pPr/>
              <a:t>4/11/2019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3AA5-034A-4CF9-A2DF-D79E6691B8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6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04800" y="8382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6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Applications of Convex Optimization in Wireless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96071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65859-C202-4D1F-B71F-4190DE5F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2797AB-0408-41F8-B3B6-7D32D478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AABD3-AA24-4970-9D6D-18567360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714"/>
            <a:ext cx="9144000" cy="58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0DDD3-A1D6-4548-9A50-48F7EB82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10D5B7-FC71-4AFD-96C4-902F214B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B4B04-A15A-43DC-8588-14B6F76D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79"/>
            <a:ext cx="9144000" cy="62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D23B6-9736-4A83-89EA-91E71CD0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B78781-A14B-4A7C-A501-2FA4A79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CBCEF-F765-4843-B8CB-6C73B922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788"/>
            <a:ext cx="9144000" cy="58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34EF-65A5-4DFF-A3BE-0410691D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DE8299-0A37-4620-BF5A-C0E621F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2F0970-2A3E-4EBE-9CFD-832C5DC6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05"/>
            <a:ext cx="9144000" cy="60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F23D9-EE31-4462-885A-865DCF87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E1DD9C-0FD5-4D5D-B382-B5333812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2AAA7-61CC-41DF-8260-ED7914C4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573"/>
            <a:ext cx="9144000" cy="60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9746C-B842-4235-93A3-144F63CA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2D3A51-7023-4467-ADFB-C3DEB0E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C6D500-430E-461E-8888-23ADB71D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05"/>
            <a:ext cx="9144000" cy="60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ACDF-4010-47B3-A29B-CAE3CAD3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DB1444-A5AF-4A28-8041-6DDCB097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4A231-E1FD-4CBF-8A9B-52301221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27"/>
            <a:ext cx="9144000" cy="60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7205-5FEF-44C6-AB1F-154C1DAE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3E39D1-7E64-4099-A263-8680DB9B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86EAD0-C187-4FA3-B44B-CD8FC20C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635"/>
            <a:ext cx="9144000" cy="59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8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BAB29-5947-45EF-8E15-18D595DA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829F93-FB1C-4C9F-AE78-4321378F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CA5A2-5932-4610-8A5E-B3BD8C89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19"/>
            <a:ext cx="9144000" cy="51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11202-9B53-484E-A934-30C402B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97D3-2EF5-4275-B024-A45BB03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2E9A2-AB51-40DC-8B42-12C9EC0E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159"/>
            <a:ext cx="9144000" cy="61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4B63-E874-47E0-B1C3-CE3CADC9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AFED85-D0F3-4D61-ABAC-218125D8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32773-7D07-4D54-8ED9-8EAE35B4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780"/>
            <a:ext cx="9144000" cy="60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85A02-D547-452D-AF3E-97FA987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545D37-0AAF-44A9-AB2B-B92BCAC3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B44C0-8756-4812-B866-6E8EE514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81"/>
            <a:ext cx="9144000" cy="61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A641-8487-47CD-BD45-D26C5EC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40460C-A24F-4A07-963C-17D18DE8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86B73B-82AB-4E29-B610-F53BF698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38"/>
            <a:ext cx="9144000" cy="61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2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34DE-B85E-43FB-8093-250DFED3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A4A99E-B411-49DE-95D9-0EB1C7B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759F3-4051-4239-A5C5-E2957801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39"/>
            <a:ext cx="9144000" cy="60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1BCE-D7F0-4535-B11E-84BCD903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A52A32-5C94-4239-AA24-50BF226F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703F6-1D53-4444-AFB7-B11780D7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217"/>
            <a:ext cx="9144000" cy="58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6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F6E5-41A0-41C5-9F51-ED2913FE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C269B9-3671-4231-B61E-4E71D91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55D5-7BF2-429B-8F45-63FF0AFCD2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7DDA1-F8A9-4EA5-B7B6-80A7BC21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138"/>
            <a:ext cx="9144000" cy="61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17540</TotalTime>
  <Words>25</Words>
  <Application>Microsoft Office PowerPoint</Application>
  <PresentationFormat>全屏显示(4:3)</PresentationFormat>
  <Paragraphs>20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elezhang</dc:creator>
  <cp:lastModifiedBy>Prof. Xu</cp:lastModifiedBy>
  <cp:revision>3546</cp:revision>
  <dcterms:created xsi:type="dcterms:W3CDTF">2012-02-15T02:33:11Z</dcterms:created>
  <dcterms:modified xsi:type="dcterms:W3CDTF">2019-04-11T07:59:34Z</dcterms:modified>
</cp:coreProperties>
</file>