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7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14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9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9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53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{DBBFBDEA-8108-4EBF-A5E5-D7A7376E85D1}tf56160789_win32</Template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krishna</dc:creator>
  <cp:lastModifiedBy>vinay krishna</cp:lastModifiedBy>
  <cp:revision>2</cp:revision>
  <dcterms:created xsi:type="dcterms:W3CDTF">2024-05-08T11:56:03Z</dcterms:created>
  <dcterms:modified xsi:type="dcterms:W3CDTF">2024-05-08T12:33:53Z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