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2" r:id="rId8"/>
    <p:sldId id="263" r:id="rId9"/>
    <p:sldId id="264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0FD-1BCE-46C1-A830-8BFEB968B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64008-F628-4545-89E6-10B589717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1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B7F5-0C79-43A1-86BF-C3E719AF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26D0E-7ABB-4126-9CB2-126B612BB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52A76-AD9C-4CA5-92FF-48E6C22A75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D2F52-39A9-4DBF-B1EE-BA88425E1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46E81-340C-477B-9412-0AB9CB9BBC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75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F332-B86B-4E4C-9499-6FE9A12E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90D0-E79D-4545-840E-D00D85AB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9B9DD-A59A-4BBE-BC0C-B2EDA88B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4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325882C-EC2C-49ED-AB29-DA50A1D1E03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9B088-5525-4D1B-A32B-192AE3EE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B966-0E91-45F8-9BC2-6CF8712FB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E1CE-1902-495A-929A-D200E114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2563-AC56-4E64-A4D9-A008BC4B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5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4108-0E01-48F8-B91D-1281AB5E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5001D-E933-4A2F-8D1C-CF83A0157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530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{DBBFBDEA-8108-4EBF-A5E5-D7A7376E85D1}tf56160789_win32</Template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krishna</dc:creator>
  <cp:lastModifiedBy>vinay krishna</cp:lastModifiedBy>
  <cp:revision>1</cp:revision>
  <dcterms:created xsi:type="dcterms:W3CDTF">2024-05-08T11:56:03Z</dcterms:created>
  <dcterms:modified xsi:type="dcterms:W3CDTF">2024-05-08T11:57:16Z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