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5EEC8-D253-2C49-E631-7CAAE19A5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83D8B4-C051-6C7C-AA07-0ED10E5F5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F7648-8AB4-4237-82F3-C31CA62E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E3664-47D2-D6A2-B6F2-9883E0FF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E1E01-7508-3062-74D4-7F7B4D13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0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79A82-8433-9EB2-2FC8-240F6B62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0F67F2-94FD-F58D-AC3B-F69A41AB9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43023-8274-3194-23C4-E59FD22D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5D93E-D43B-5A50-4BCE-85E547E4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C4338-212A-7E74-DECA-30C8604F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1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7FFF51-89CB-6FEE-78D7-B7DDF3168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CC781C-C448-D534-6E66-3FABF261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B873E-67B1-E8B8-9F4F-DF87C52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EE33D-78C6-8601-00AA-6340D697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8669B-8889-DE6E-84E9-2D469F73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8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2B6B7-C308-2420-78EE-26BDE2CE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A05A5A-B605-96A1-3185-E908BA66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6F6206-72E0-52BC-BC99-31EEAE8A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1A32A6-6801-6D73-EEB0-D1D9059A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2A65F-C231-0C30-AC3A-47852835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81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E6640-CE78-A9FA-DE88-872ECF6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5161AB-200B-A987-D73D-45D6E1660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8721E-200F-2426-FBF3-B8EB50D4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6CDA8D-75A8-8E52-2880-37F2556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B23F33-997B-7780-58A8-8E0CA545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42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893EB-03FA-23CD-1F3A-598BA901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751AC-E99A-2482-69D6-E7277711E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E0BD0-9209-A8E2-ED06-6EC344EE0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C5191-43E6-F580-7F2B-BA5711E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7E652-1A59-7004-DA1E-3880751A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6B1C50-133E-EADB-58C2-3FDD5702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0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1F938-9C4B-0E16-B768-CF3087A4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CA0A6-6C56-3EA5-244B-DF30D9F5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A2DC2D-B555-184B-7DC3-3BD284AB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22F5FB-0B15-EC39-B0D1-9134A8415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2B71AF-331A-F751-4F3A-99F3E0C32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8BAB7C-16A7-DC60-EA0F-B97D46D9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1B1731-B23C-BA90-2160-F2A1ED81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3701A-156B-E54F-FE80-ADE71E5F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4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66529-27E5-A4BE-4263-652076E8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4E1BD4-D9DD-5E91-E5F1-7BB35DD6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CDEE28-EE61-03B7-75D6-044D853D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033E84-3194-2CA0-60C9-CFB497F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40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72E0BB-3389-C13D-4572-990052F2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BF9CE9-FE9C-F023-64D6-2C12D77E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48C90F-D0FA-6851-EB6D-8ADC686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25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97917-02A2-E7C7-E18D-10F3B0EE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DB643-1F14-6A7B-004D-C2D82EBA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50F521-20CF-AAC5-E8C7-F33332BDA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65CEF7-096B-A572-38E4-7B6E0843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8EF036-FCA9-8C0B-6834-1867037A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6EE8FB-81EE-887D-6FB1-BDE9A51C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80C25-5BEE-7D18-BF72-054E9A96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DB6DC-1DA6-5EE8-6245-73662D1C9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0F2592-FE69-13A3-B24A-BB185A35C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0C90F-5B7D-22A9-FBA8-CE43E74F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DE6ECC-ECBB-981B-8142-28F719C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A8DAC-31B0-FD7D-8887-90FCFCFE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2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2D980-1541-6360-A021-CA136799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1ED23-7088-E72F-C69A-D4ACB14E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9C304-DD61-778A-71CA-EA14E11A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B61F-AA33-4646-98A2-CA2D10C4037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F516B-3D36-5635-1F05-49E9A9C9E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4A0C87-A62B-6A54-FDD0-5CFA3A7D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6C2A-0B50-48C9-94E8-621EFF47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AA4B9-BD38-C531-DD4B-FC72241A8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Гитарная педаль перегруза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D43CDC-5553-BA9F-DD9A-157C309D8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7729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Шистко Степан Б04-302</a:t>
            </a:r>
          </a:p>
          <a:p>
            <a:pPr algn="r"/>
            <a:r>
              <a:rPr lang="ru-RU" dirty="0"/>
              <a:t>Рябов Олег Б04-302</a:t>
            </a:r>
          </a:p>
        </p:txBody>
      </p:sp>
      <p:pic>
        <p:nvPicPr>
          <p:cNvPr id="1026" name="Picture 2" descr="Физтех.Фабрика">
            <a:extLst>
              <a:ext uri="{FF2B5EF4-FFF2-40B4-BE49-F238E27FC236}">
                <a16:creationId xmlns:a16="http://schemas.microsoft.com/office/drawing/2014/main" id="{CABE0098-9ECA-1442-7D59-99FBAD37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93" y="3812404"/>
            <a:ext cx="18288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7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D6ACE-A875-C791-DE33-229CCD4B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это?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2FC84FC-51E3-09BA-B053-1ED16C2608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7" b="47588"/>
          <a:stretch/>
        </p:blipFill>
        <p:spPr bwMode="auto">
          <a:xfrm>
            <a:off x="627301" y="1626497"/>
            <a:ext cx="3502739" cy="44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duct image">
            <a:extLst>
              <a:ext uri="{FF2B5EF4-FFF2-40B4-BE49-F238E27FC236}">
                <a16:creationId xmlns:a16="http://schemas.microsoft.com/office/drawing/2014/main" id="{A08CA794-34BC-55F8-8429-6960E0FD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504" y="1816504"/>
            <a:ext cx="3224992" cy="322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4754EF38-8F07-CC56-7135-84E7756EB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" b="42410"/>
          <a:stretch/>
        </p:blipFill>
        <p:spPr bwMode="auto">
          <a:xfrm>
            <a:off x="7708496" y="1508760"/>
            <a:ext cx="395605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5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2D307-100B-D465-54AA-D0C7FCB2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Мотивация: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EE67D6-329F-4E88-B111-46F6BBADE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929" y="1690688"/>
            <a:ext cx="255019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3B5EEF-9792-5540-EF37-ED83C9FCE476}"/>
              </a:ext>
            </a:extLst>
          </p:cNvPr>
          <p:cNvSpPr txBox="1"/>
          <p:nvPr/>
        </p:nvSpPr>
        <p:spPr>
          <a:xfrm>
            <a:off x="4879572" y="2967335"/>
            <a:ext cx="4599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+ индивидуальные предпочтения</a:t>
            </a:r>
          </a:p>
        </p:txBody>
      </p:sp>
    </p:spTree>
    <p:extLst>
      <p:ext uri="{BB962C8B-B14F-4D97-AF65-F5344CB8AC3E}">
        <p14:creationId xmlns:p14="http://schemas.microsoft.com/office/powerpoint/2010/main" val="8512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F1372-DE99-48C3-8C88-6D4453C7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A4C60-5B8E-1576-377C-427E30C3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117" y="1928394"/>
            <a:ext cx="7000702" cy="1603375"/>
          </a:xfrm>
        </p:spPr>
        <p:txBody>
          <a:bodyPr/>
          <a:lstStyle/>
          <a:p>
            <a:r>
              <a:rPr lang="ru-RU" dirty="0"/>
              <a:t>Анализ существующих схем</a:t>
            </a:r>
          </a:p>
          <a:p>
            <a:r>
              <a:rPr lang="ru-RU" dirty="0"/>
              <a:t>Прототипирование собственной</a:t>
            </a:r>
          </a:p>
          <a:p>
            <a:r>
              <a:rPr lang="ru-RU" dirty="0"/>
              <a:t>Окончательная версия на печатной плате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652DD3-31FD-4CF4-91B3-66C58369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9" b="40773"/>
          <a:stretch/>
        </p:blipFill>
        <p:spPr>
          <a:xfrm>
            <a:off x="423949" y="1690688"/>
            <a:ext cx="3451804" cy="20787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9CA6FA-69A5-DE59-287F-8F635C2A6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734" b="13693"/>
          <a:stretch/>
        </p:blipFill>
        <p:spPr>
          <a:xfrm>
            <a:off x="423949" y="4162994"/>
            <a:ext cx="2372981" cy="21696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686B87-1A72-7E9E-3B6B-D1B599FA6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4" t="19016"/>
          <a:stretch/>
        </p:blipFill>
        <p:spPr>
          <a:xfrm>
            <a:off x="2967644" y="3908935"/>
            <a:ext cx="2576946" cy="23722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EF7823-6508-9C35-4957-C45507B48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34424" r="19257" b="34182"/>
          <a:stretch/>
        </p:blipFill>
        <p:spPr>
          <a:xfrm>
            <a:off x="5793969" y="4018540"/>
            <a:ext cx="2377441" cy="21529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D73FE33-8A8B-25DD-05A6-51A7BC21A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6" t="14939" r="13658" b="17108"/>
          <a:stretch/>
        </p:blipFill>
        <p:spPr>
          <a:xfrm rot="5400000">
            <a:off x="8364411" y="3869488"/>
            <a:ext cx="2825825" cy="245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9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Гитарная педаль перегруза</vt:lpstr>
      <vt:lpstr>Что это?</vt:lpstr>
      <vt:lpstr>Мотивация:</vt:lpstr>
      <vt:lpstr>Этапы создания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Степан Шистко</dc:creator>
  <cp:lastModifiedBy>Степан Шистко</cp:lastModifiedBy>
  <cp:revision>2</cp:revision>
  <dcterms:created xsi:type="dcterms:W3CDTF">2025-05-22T06:33:32Z</dcterms:created>
  <dcterms:modified xsi:type="dcterms:W3CDTF">2025-05-22T07:13:51Z</dcterms:modified>
</cp:coreProperties>
</file>