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307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4179A2-4256-54F8-3C6B-3E68110600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BE8085F-5BD0-8F35-541E-85C4C0183D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8732B7C-F7E6-ACE2-01ED-0477F2280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8517-725A-432A-8FEE-4C4C57A23D52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D88698-F4BE-342B-2275-3E32C9ACBE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4C1C10C-0028-192A-7BE1-00A5A494B4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613-F814-4C17-ACAA-86450A595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13570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D087FC-0DF1-0486-98D0-58FABAD1F1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B3AD8FDF-65D7-AE61-C9DA-3F126837F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9C4B0B5-122E-5C88-0CBE-629EC54B3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8517-725A-432A-8FEE-4C4C57A23D52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AC279AF-59C4-44B3-3116-0DD0D15F4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D4FE541-B95E-7BC0-3153-7704819C5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613-F814-4C17-ACAA-86450A595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71925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DED1DFC-1464-E016-C678-DA9EF54535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98E617A-8343-5D6F-7044-638967393E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A688ED6-73A3-432C-D4BF-71CA534F68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8517-725A-432A-8FEE-4C4C57A23D52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DAA955-EBCC-567E-6CE4-5697AE639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C58FF12-8780-72DC-C068-D146955685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613-F814-4C17-ACAA-86450A595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87946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533E64-E7B4-10D0-09F4-C731D570E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CD8D225-4001-98BB-4E6C-831A967BD0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B28E18C-6AA9-8950-900C-3794F54C29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8517-725A-432A-8FEE-4C4C57A23D52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793AC17-2244-CC18-1E45-D13ACCE79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1DFEAB-63E7-AEE3-82AD-887194215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613-F814-4C17-ACAA-86450A595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5624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F9DCF2-47AA-7F4A-5A01-9A4B1B0933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0C43BE6-67C6-12EA-96BC-BE5D457D63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6E43A8F-C190-BDF9-DB5E-106F7413E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8517-725A-432A-8FEE-4C4C57A23D52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D447636-DAC3-B8F9-B4A9-4AEBC3776C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3E7A1F6-5ADC-C7C8-A13C-51F7E4B4C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613-F814-4C17-ACAA-86450A595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8494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1FEBD59-E2FE-0014-E4C2-C81409D314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BC1391D-95CC-9812-13A8-FEC198988E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7F712D47-A00D-0F23-2962-58BB4D85AB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7FC3FA1-0ADC-DA59-3596-4869F74962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8517-725A-432A-8FEE-4C4C57A23D52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A2AEE20-33AD-2884-06A2-DCF7C17FC5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80472D01-3AB8-46D1-29F4-25453E44F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613-F814-4C17-ACAA-86450A595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8636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FF2AC7F-F569-2EE9-FD5A-2A09E08C8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CCAD23-9EC8-9076-58F4-C2F0DE778C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499097D7-668D-7212-7094-903FDDB04B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242983F-B4D2-AE07-80CB-BAAC4F736E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0799B8-6D34-D572-ED15-0474F05791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BDAF8E38-767B-D6F1-BCB4-BBA035B14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8517-725A-432A-8FEE-4C4C57A23D52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CC995FBA-121A-5562-65AA-E764F22A62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90A5005-1108-FFD8-35D0-FDAD0496E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613-F814-4C17-ACAA-86450A595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2004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46F2C90-9D42-BF4E-3E40-03B37B764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402258DC-6DAB-3FC8-F883-F90BD1969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8517-725A-432A-8FEE-4C4C57A23D52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0020102-2307-770D-B3C7-2877B9D9B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D72B4E6-430B-9191-4EC4-B8D8751E4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613-F814-4C17-ACAA-86450A595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76014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BD7D580B-2BC5-7657-2FE8-A35D42BB2A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8517-725A-432A-8FEE-4C4C57A23D52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D61E8667-F6E3-B77F-FAA4-AFDED7FE5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0C9376D-1EB1-CD68-0750-DB53E7AB6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613-F814-4C17-ACAA-86450A595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3667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3CD2D83-6318-9CD1-3C8D-7D4035066A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67C0236-E7BA-5007-197A-B23BC9FD0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5C2D5F-CF57-C5AF-D13A-7B5923601C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85442BF-0CE8-8421-5FB9-14957B657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8517-725A-432A-8FEE-4C4C57A23D52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269835E-15F7-6F09-9E8A-7F8935B2D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939B489-FFF8-C584-A1B1-A1D959C536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613-F814-4C17-ACAA-86450A595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8244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C9C236F-A48A-73F8-5D79-1549B33C30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1417B727-7000-2A73-98BF-7790CAA302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63C52220-A00D-4882-6A21-B4340DF723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B27FF70B-AA3A-09D0-30D7-B5C7513BB0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B8517-725A-432A-8FEE-4C4C57A23D52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DC003A6-098D-8610-9441-7DCA191A1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7B63897-A9A2-1A9D-8EFC-A845E21023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B35613-F814-4C17-ACAA-86450A595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468504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82D412-63B0-5043-EE85-9FE5E39AD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304D738-23C7-75A6-D157-85040B1DC0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AEAEF-9B8C-F396-58EC-8155450BE6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B8517-725A-432A-8FEE-4C4C57A23D52}" type="datetimeFigureOut">
              <a:rPr lang="ru-RU" smtClean="0"/>
              <a:t>22.05.2025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022DB9-08AE-ED72-9C90-F8F146E9B99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CFF269E-52EA-904A-BEE7-B4FC97BAF3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B35613-F814-4C17-ACAA-86450A59559E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924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005F36-0AB8-BCB7-F8AB-CF9007B81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0342" y="881148"/>
            <a:ext cx="6880167" cy="492443"/>
          </a:xfrm>
        </p:spPr>
        <p:txBody>
          <a:bodyPr>
            <a:noAutofit/>
          </a:bodyPr>
          <a:lstStyle/>
          <a:p>
            <a:r>
              <a:rPr lang="ru-RU" sz="4000" dirty="0"/>
              <a:t>Гитарная педаль перегруза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3DF0064-94B7-15AC-5277-1A2984D9A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52066" y="782674"/>
            <a:ext cx="617911" cy="399738"/>
          </a:xfrm>
        </p:spPr>
        <p:txBody>
          <a:bodyPr>
            <a:normAutofit fontScale="92500"/>
          </a:bodyPr>
          <a:lstStyle/>
          <a:p>
            <a:r>
              <a:rPr lang="ru-RU" dirty="0"/>
              <a:t>Гит: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A6693E7-2AF0-D9D0-DC7B-9E0EDD7F78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63564" y="504639"/>
            <a:ext cx="1737904" cy="17379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58F0563-7BA7-08E1-101A-F6B2D2F7A51D}"/>
              </a:ext>
            </a:extLst>
          </p:cNvPr>
          <p:cNvSpPr txBox="1"/>
          <p:nvPr/>
        </p:nvSpPr>
        <p:spPr>
          <a:xfrm>
            <a:off x="764771" y="1614660"/>
            <a:ext cx="25436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Выполнили:</a:t>
            </a:r>
            <a:br>
              <a:rPr lang="ru-RU" dirty="0"/>
            </a:br>
            <a:r>
              <a:rPr lang="ru-RU" dirty="0"/>
              <a:t>Шистко Степан Б04-302</a:t>
            </a:r>
            <a:br>
              <a:rPr lang="ru-RU" dirty="0"/>
            </a:br>
            <a:r>
              <a:rPr lang="ru-RU" dirty="0"/>
              <a:t>Рябов Олег Б04-302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0E928C9-96E5-C977-9DB9-73A6E08365E3}"/>
              </a:ext>
            </a:extLst>
          </p:cNvPr>
          <p:cNvSpPr txBox="1"/>
          <p:nvPr/>
        </p:nvSpPr>
        <p:spPr>
          <a:xfrm>
            <a:off x="3750425" y="1390971"/>
            <a:ext cx="621313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Проект представляет из себя педаль </a:t>
            </a:r>
            <a:r>
              <a:rPr lang="ru-RU" sz="1600" dirty="0" err="1"/>
              <a:t>электрогитарной</a:t>
            </a:r>
            <a:r>
              <a:rPr lang="ru-RU" sz="1600" dirty="0"/>
              <a:t> обработки с эффектом "перегруз".</a:t>
            </a:r>
          </a:p>
          <a:p>
            <a:endParaRPr lang="ru-RU" sz="1600" dirty="0"/>
          </a:p>
          <a:p>
            <a:r>
              <a:rPr lang="ru-RU" sz="1600" dirty="0"/>
              <a:t>Мотивацией к созданию проекта послужила необходимость Степану иметь такую педаль для музыкальных нужд. Схема выполнена в металлическом корпусе, оснащена внешним разъёмом питания и кнопкой для переключения ногой.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768331-991C-322B-3125-43C67B72A7E1}"/>
              </a:ext>
            </a:extLst>
          </p:cNvPr>
          <p:cNvSpPr txBox="1"/>
          <p:nvPr/>
        </p:nvSpPr>
        <p:spPr>
          <a:xfrm>
            <a:off x="3760315" y="3408218"/>
            <a:ext cx="4978092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Технические требования и характеристики: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*Разъёмы вход/выход - Jack 6.3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Питание - 9V DC(+ снаружи), ток потребления не более 20мA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Питание от батарейки – нет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 err="1"/>
              <a:t>Bypass</a:t>
            </a:r>
            <a:r>
              <a:rPr lang="ru-RU" sz="1600" dirty="0"/>
              <a:t> - </a:t>
            </a:r>
            <a:r>
              <a:rPr lang="ru-RU" sz="1600" dirty="0" err="1"/>
              <a:t>true</a:t>
            </a:r>
            <a:r>
              <a:rPr lang="ru-RU" sz="1600" dirty="0"/>
              <a:t> </a:t>
            </a:r>
            <a:r>
              <a:rPr lang="ru-RU" sz="1600" dirty="0" err="1"/>
              <a:t>bypass</a:t>
            </a:r>
            <a:endParaRPr lang="ru-RU" sz="1600" dirty="0"/>
          </a:p>
          <a:p>
            <a:r>
              <a:rPr lang="ru-RU" sz="1600" dirty="0"/>
              <a:t>Педаль имеет три ручки регулировки: </a:t>
            </a:r>
          </a:p>
          <a:p>
            <a:r>
              <a:rPr lang="ru-RU" sz="1600" dirty="0"/>
              <a:t>*</a:t>
            </a:r>
            <a:r>
              <a:rPr lang="ru-RU" sz="1600" dirty="0" err="1"/>
              <a:t>Gain</a:t>
            </a:r>
            <a:r>
              <a:rPr lang="ru-RU" sz="1600" dirty="0"/>
              <a:t> - степень искажения</a:t>
            </a:r>
          </a:p>
          <a:p>
            <a:r>
              <a:rPr lang="ru-RU" sz="1600" dirty="0"/>
              <a:t>*</a:t>
            </a:r>
            <a:r>
              <a:rPr lang="ru-RU" sz="1600" dirty="0" err="1"/>
              <a:t>Blend</a:t>
            </a:r>
            <a:r>
              <a:rPr lang="ru-RU" sz="1600" dirty="0"/>
              <a:t> - подмешивание чистого необработанного сигнала</a:t>
            </a:r>
          </a:p>
          <a:p>
            <a:r>
              <a:rPr lang="ru-RU" sz="1600" dirty="0"/>
              <a:t>*</a:t>
            </a:r>
            <a:r>
              <a:rPr lang="ru-RU" sz="1600" dirty="0" err="1"/>
              <a:t>Volume</a:t>
            </a:r>
            <a:r>
              <a:rPr lang="ru-RU" sz="1600" dirty="0"/>
              <a:t> - выходная громкость</a:t>
            </a:r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4B1764F1-4CB7-C0EF-6406-9A7371E9D6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113" t="34424" r="19257" b="34182"/>
          <a:stretch/>
        </p:blipFill>
        <p:spPr>
          <a:xfrm>
            <a:off x="10046142" y="4672566"/>
            <a:ext cx="1696587" cy="1536419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F02B7F9E-5829-5C23-6337-C52D86D8537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7734" b="13693"/>
          <a:stretch/>
        </p:blipFill>
        <p:spPr>
          <a:xfrm>
            <a:off x="10037548" y="2628692"/>
            <a:ext cx="1705181" cy="1559052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178ADF14-02FC-D287-6364-D27C567CD50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586" t="14939" r="13658" b="17108"/>
          <a:stretch/>
        </p:blipFill>
        <p:spPr>
          <a:xfrm rot="5400000">
            <a:off x="648688" y="3267256"/>
            <a:ext cx="2848654" cy="2470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93892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114</Words>
  <Application>Microsoft Office PowerPoint</Application>
  <PresentationFormat>Широкоэкранный</PresentationFormat>
  <Paragraphs>15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Гитарная педаль перегруза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Степан Шистко</dc:creator>
  <cp:lastModifiedBy>Степан Шистко</cp:lastModifiedBy>
  <cp:revision>3</cp:revision>
  <dcterms:created xsi:type="dcterms:W3CDTF">2025-05-22T07:25:47Z</dcterms:created>
  <dcterms:modified xsi:type="dcterms:W3CDTF">2025-05-22T07:54:06Z</dcterms:modified>
</cp:coreProperties>
</file>