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8"/>
    <p:restoredTop sz="94653"/>
  </p:normalViewPr>
  <p:slideViewPr>
    <p:cSldViewPr snapToGrid="0" snapToObjects="1">
      <p:cViewPr>
        <p:scale>
          <a:sx n="75" d="100"/>
          <a:sy n="75" d="100"/>
        </p:scale>
        <p:origin x="3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52C597-86CF-AC43-BF1D-4AD78D3AD7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D849F9-4314-4147-A6FC-94ED8D6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0D95-10D7-B340-9DB6-CFDEEB3AB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i="1" dirty="0"/>
              <a:t>for</a:t>
            </a:r>
            <a:r>
              <a:rPr lang="en-US" dirty="0"/>
              <a:t> Loops in Bash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78BF7-9980-8F4F-AAEF-DB8406FC4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 Will Gammerdinger</a:t>
            </a:r>
          </a:p>
          <a:p>
            <a:r>
              <a:rPr lang="en-US" dirty="0"/>
              <a:t>March 25, 2021</a:t>
            </a:r>
          </a:p>
        </p:txBody>
      </p:sp>
    </p:spTree>
    <p:extLst>
      <p:ext uri="{BB962C8B-B14F-4D97-AF65-F5344CB8AC3E}">
        <p14:creationId xmlns:p14="http://schemas.microsoft.com/office/powerpoint/2010/main" val="168569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7375-FF7C-DF46-A060-CCB2E90F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2547-5B26-304D-9954-B3D79D9E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You have a long list of items that you would like a series of commands to be iterated over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Examples:</a:t>
            </a:r>
          </a:p>
          <a:p>
            <a:r>
              <a:rPr lang="en-US" sz="2400" dirty="0"/>
              <a:t>You want to modify many similar files</a:t>
            </a:r>
          </a:p>
          <a:p>
            <a:r>
              <a:rPr lang="en-US" sz="2400" dirty="0"/>
              <a:t>You want to repeat an action a set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12395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B88-CA5F-614E-BA5E-B0D09788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C48A-C831-9944-A985-792111FA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580" y="2619894"/>
            <a:ext cx="3749566" cy="365448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Loops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Types of Loops</a:t>
            </a:r>
          </a:p>
          <a:p>
            <a:r>
              <a:rPr lang="en-US" sz="2800" i="1" dirty="0"/>
              <a:t>for</a:t>
            </a:r>
            <a:r>
              <a:rPr lang="en-US" sz="2800" dirty="0"/>
              <a:t> Loops</a:t>
            </a:r>
          </a:p>
          <a:p>
            <a:r>
              <a:rPr lang="en-US" sz="2800" i="1" dirty="0"/>
              <a:t>while</a:t>
            </a:r>
            <a:r>
              <a:rPr lang="en-US" sz="2800" dirty="0"/>
              <a:t> Loops</a:t>
            </a:r>
          </a:p>
          <a:p>
            <a:r>
              <a:rPr lang="en-US" sz="2800" i="1" dirty="0"/>
              <a:t>until </a:t>
            </a:r>
            <a:r>
              <a:rPr lang="en-US" sz="2800" dirty="0"/>
              <a:t>Loops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E00A0-7933-1A42-84DB-D117687A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54" y="2558241"/>
            <a:ext cx="3777785" cy="37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8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2B0CB-D587-D14D-8729-4559E25D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Learning Outcomes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B9E7B-93F6-0C4F-9B09-15364113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modify an existing </a:t>
            </a:r>
            <a:r>
              <a:rPr lang="en-US" sz="2800" i="1" dirty="0"/>
              <a:t>for</a:t>
            </a:r>
            <a:r>
              <a:rPr lang="en-US" sz="2800" dirty="0"/>
              <a:t> loop</a:t>
            </a:r>
          </a:p>
          <a:p>
            <a:endParaRPr lang="en-US" sz="2800" dirty="0"/>
          </a:p>
          <a:p>
            <a:r>
              <a:rPr lang="en-US" sz="2800" dirty="0"/>
              <a:t>To design a </a:t>
            </a:r>
            <a:r>
              <a:rPr lang="en-US" sz="2800" i="1" dirty="0"/>
              <a:t>for</a:t>
            </a:r>
            <a:r>
              <a:rPr lang="en-US" sz="2800" dirty="0"/>
              <a:t> loop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5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8F6B-68BE-F448-90A2-11A7D72C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for</a:t>
            </a:r>
            <a:r>
              <a:rPr lang="en-US" dirty="0"/>
              <a:t>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1160F-A9DC-AA44-B93F-03321D863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873620"/>
            <a:ext cx="4271771" cy="31019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Components of a loop </a:t>
            </a:r>
          </a:p>
          <a:p>
            <a:r>
              <a:rPr lang="en-US" sz="2400" dirty="0"/>
              <a:t>Variable</a:t>
            </a:r>
          </a:p>
          <a:p>
            <a:r>
              <a:rPr lang="en-US" sz="2400" dirty="0"/>
              <a:t>End Condition</a:t>
            </a:r>
          </a:p>
          <a:p>
            <a:r>
              <a:rPr lang="en-US" sz="2400" dirty="0"/>
              <a:t>Task</a:t>
            </a:r>
          </a:p>
          <a:p>
            <a:r>
              <a:rPr lang="en-US" sz="2400" dirty="0"/>
              <a:t>Increment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01055-3222-E741-9E4A-2694EAAA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4" y="2433091"/>
            <a:ext cx="4752610" cy="3983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41B2DC-C6CE-5A46-AED6-16432B8C7831}"/>
              </a:ext>
            </a:extLst>
          </p:cNvPr>
          <p:cNvSpPr/>
          <p:nvPr/>
        </p:nvSpPr>
        <p:spPr>
          <a:xfrm>
            <a:off x="6984124" y="3377242"/>
            <a:ext cx="1308538" cy="1320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C215A-FC30-AD49-97FD-D6EF30B2675F}"/>
              </a:ext>
            </a:extLst>
          </p:cNvPr>
          <p:cNvSpPr/>
          <p:nvPr/>
        </p:nvSpPr>
        <p:spPr>
          <a:xfrm>
            <a:off x="6984124" y="4698124"/>
            <a:ext cx="1308538" cy="1540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B5A84-80DE-0541-939C-80C6CEFFE9CF}"/>
              </a:ext>
            </a:extLst>
          </p:cNvPr>
          <p:cNvSpPr/>
          <p:nvPr/>
        </p:nvSpPr>
        <p:spPr>
          <a:xfrm>
            <a:off x="5428527" y="4155311"/>
            <a:ext cx="1555597" cy="1678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7B297-EDEF-DE42-AB39-18BF0D618136}"/>
              </a:ext>
            </a:extLst>
          </p:cNvPr>
          <p:cNvSpPr/>
          <p:nvPr/>
        </p:nvSpPr>
        <p:spPr>
          <a:xfrm>
            <a:off x="8292662" y="3970116"/>
            <a:ext cx="1568968" cy="2268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2B1AEA1-E830-AF40-9D1E-B04AC02E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8" y="3068530"/>
            <a:ext cx="9164121" cy="194705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1413F60-D7D1-BF48-AA25-88CD2EAB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</a:t>
            </a:r>
            <a:r>
              <a:rPr lang="en-US" dirty="0"/>
              <a:t>-style </a:t>
            </a:r>
            <a:r>
              <a:rPr lang="en-US" i="1" dirty="0"/>
              <a:t>for</a:t>
            </a:r>
            <a:r>
              <a:rPr lang="en-US" dirty="0"/>
              <a:t> loop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03FA02-BD49-924E-A274-1615A20C8BB5}"/>
              </a:ext>
            </a:extLst>
          </p:cNvPr>
          <p:cNvGrpSpPr/>
          <p:nvPr/>
        </p:nvGrpSpPr>
        <p:grpSpPr>
          <a:xfrm>
            <a:off x="3530600" y="2414255"/>
            <a:ext cx="3954315" cy="1421145"/>
            <a:chOff x="3530600" y="2414255"/>
            <a:chExt cx="3954315" cy="14211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48540B-E168-2843-9A55-8DCC04ACB9B6}"/>
                </a:ext>
              </a:extLst>
            </p:cNvPr>
            <p:cNvSpPr/>
            <p:nvPr/>
          </p:nvSpPr>
          <p:spPr>
            <a:xfrm>
              <a:off x="3530600" y="3124200"/>
              <a:ext cx="1371600" cy="711200"/>
            </a:xfrm>
            <a:prstGeom prst="rect">
              <a:avLst/>
            </a:prstGeom>
            <a:noFill/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A7D558-AF62-DA4D-9190-5FF7588A1D92}"/>
                </a:ext>
              </a:extLst>
            </p:cNvPr>
            <p:cNvCxnSpPr/>
            <p:nvPr/>
          </p:nvCxnSpPr>
          <p:spPr>
            <a:xfrm flipV="1">
              <a:off x="4419600" y="2641600"/>
              <a:ext cx="482600" cy="465301"/>
            </a:xfrm>
            <a:prstGeom prst="line">
              <a:avLst/>
            </a:prstGeom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CACE26-A1F4-C846-B972-17E1B9447666}"/>
                </a:ext>
              </a:extLst>
            </p:cNvPr>
            <p:cNvSpPr txBox="1"/>
            <p:nvPr/>
          </p:nvSpPr>
          <p:spPr>
            <a:xfrm>
              <a:off x="5033243" y="2414255"/>
              <a:ext cx="2451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Variable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5B619C-BE4D-F345-AE52-52B014A04E00}"/>
              </a:ext>
            </a:extLst>
          </p:cNvPr>
          <p:cNvGrpSpPr/>
          <p:nvPr/>
        </p:nvGrpSpPr>
        <p:grpSpPr>
          <a:xfrm>
            <a:off x="5033242" y="2422000"/>
            <a:ext cx="4563914" cy="1425335"/>
            <a:chOff x="5033242" y="2422000"/>
            <a:chExt cx="4563914" cy="14253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51151B-3DEC-DE49-B3E3-6AF924B26921}"/>
                </a:ext>
              </a:extLst>
            </p:cNvPr>
            <p:cNvSpPr/>
            <p:nvPr/>
          </p:nvSpPr>
          <p:spPr>
            <a:xfrm>
              <a:off x="5033242" y="3136135"/>
              <a:ext cx="1900957" cy="711200"/>
            </a:xfrm>
            <a:prstGeom prst="rect">
              <a:avLst/>
            </a:prstGeom>
            <a:noFill/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00CBFE-FD92-2A4C-B8A0-711EEDFAC798}"/>
                </a:ext>
              </a:extLst>
            </p:cNvPr>
            <p:cNvCxnSpPr/>
            <p:nvPr/>
          </p:nvCxnSpPr>
          <p:spPr>
            <a:xfrm flipV="1">
              <a:off x="6531841" y="2680357"/>
              <a:ext cx="482600" cy="465301"/>
            </a:xfrm>
            <a:prstGeom prst="line">
              <a:avLst/>
            </a:prstGeom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40FDB8-0F84-C047-BDE3-316B519EF966}"/>
                </a:ext>
              </a:extLst>
            </p:cNvPr>
            <p:cNvSpPr txBox="1"/>
            <p:nvPr/>
          </p:nvSpPr>
          <p:spPr>
            <a:xfrm>
              <a:off x="7145484" y="2422000"/>
              <a:ext cx="2451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End Condition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367CCE-2C32-F349-9D21-ABC27E2940C7}"/>
              </a:ext>
            </a:extLst>
          </p:cNvPr>
          <p:cNvGrpSpPr/>
          <p:nvPr/>
        </p:nvGrpSpPr>
        <p:grpSpPr>
          <a:xfrm>
            <a:off x="7069282" y="2412585"/>
            <a:ext cx="4640115" cy="1452335"/>
            <a:chOff x="7069282" y="2412585"/>
            <a:chExt cx="4640115" cy="14523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FE13DC-3756-014C-AE3F-87AD968B283A}"/>
                </a:ext>
              </a:extLst>
            </p:cNvPr>
            <p:cNvSpPr/>
            <p:nvPr/>
          </p:nvSpPr>
          <p:spPr>
            <a:xfrm>
              <a:off x="7069282" y="3153720"/>
              <a:ext cx="2112242" cy="711200"/>
            </a:xfrm>
            <a:prstGeom prst="rect">
              <a:avLst/>
            </a:prstGeom>
            <a:noFill/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7E6B86-3406-6448-B4C4-4DF62A0016E4}"/>
                </a:ext>
              </a:extLst>
            </p:cNvPr>
            <p:cNvCxnSpPr/>
            <p:nvPr/>
          </p:nvCxnSpPr>
          <p:spPr>
            <a:xfrm flipV="1">
              <a:off x="8701521" y="2697833"/>
              <a:ext cx="482600" cy="465301"/>
            </a:xfrm>
            <a:prstGeom prst="line">
              <a:avLst/>
            </a:prstGeom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58EBF3-8ED4-074F-90CE-06080EE02CAF}"/>
                </a:ext>
              </a:extLst>
            </p:cNvPr>
            <p:cNvSpPr txBox="1"/>
            <p:nvPr/>
          </p:nvSpPr>
          <p:spPr>
            <a:xfrm>
              <a:off x="9257725" y="2412585"/>
              <a:ext cx="2451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Increment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58A0C4-3D93-E846-9EC1-E00F40A4EC6C}"/>
              </a:ext>
            </a:extLst>
          </p:cNvPr>
          <p:cNvGrpSpPr/>
          <p:nvPr/>
        </p:nvGrpSpPr>
        <p:grpSpPr>
          <a:xfrm>
            <a:off x="2445038" y="3710781"/>
            <a:ext cx="2812762" cy="1403846"/>
            <a:chOff x="2445038" y="3710781"/>
            <a:chExt cx="2812762" cy="14038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F947AE-A065-774D-9C17-078AB1E30CA2}"/>
                </a:ext>
              </a:extLst>
            </p:cNvPr>
            <p:cNvSpPr/>
            <p:nvPr/>
          </p:nvSpPr>
          <p:spPr>
            <a:xfrm>
              <a:off x="2445038" y="3710781"/>
              <a:ext cx="1736997" cy="711200"/>
            </a:xfrm>
            <a:prstGeom prst="rect">
              <a:avLst/>
            </a:prstGeom>
            <a:noFill/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2877D8-33A1-E64B-B698-96144E7FA700}"/>
                </a:ext>
              </a:extLst>
            </p:cNvPr>
            <p:cNvCxnSpPr>
              <a:cxnSpLocks/>
            </p:cNvCxnSpPr>
            <p:nvPr/>
          </p:nvCxnSpPr>
          <p:spPr>
            <a:xfrm>
              <a:off x="3787857" y="4409740"/>
              <a:ext cx="428543" cy="486444"/>
            </a:xfrm>
            <a:prstGeom prst="line">
              <a:avLst/>
            </a:prstGeom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B0AB1-6277-FB4F-B3B0-30A84F6F83D4}"/>
                </a:ext>
              </a:extLst>
            </p:cNvPr>
            <p:cNvSpPr txBox="1"/>
            <p:nvPr/>
          </p:nvSpPr>
          <p:spPr>
            <a:xfrm>
              <a:off x="4321469" y="4652962"/>
              <a:ext cx="93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4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BCAD-F4CB-A747-8C30-32CEF43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D4D9-5291-C943-9DEA-7D1FEDEA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 part(s), if any, of </a:t>
            </a:r>
            <a:r>
              <a:rPr lang="en-US" sz="2800" i="1" dirty="0"/>
              <a:t>for</a:t>
            </a:r>
            <a:r>
              <a:rPr lang="en-US" sz="2800" dirty="0"/>
              <a:t> loops would </a:t>
            </a:r>
          </a:p>
          <a:p>
            <a:pPr marL="0" indent="0" algn="ctr">
              <a:buNone/>
            </a:pPr>
            <a:r>
              <a:rPr lang="en-US" sz="2800" dirty="0"/>
              <a:t>you like clarification on?</a:t>
            </a:r>
          </a:p>
        </p:txBody>
      </p:sp>
    </p:spTree>
    <p:extLst>
      <p:ext uri="{BB962C8B-B14F-4D97-AF65-F5344CB8AC3E}">
        <p14:creationId xmlns:p14="http://schemas.microsoft.com/office/powerpoint/2010/main" val="19964259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{F06943C9-E4F0-4A43-BB7E-D47AE2ADEC05}tf10001120</Template>
  <TotalTime>1318</TotalTime>
  <Words>120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Basics of for Loops in Bash</vt:lpstr>
      <vt:lpstr>The Problem</vt:lpstr>
      <vt:lpstr>Solution</vt:lpstr>
      <vt:lpstr>Expected Learning Outcomes</vt:lpstr>
      <vt:lpstr>for Loops</vt:lpstr>
      <vt:lpstr>C-style for loop</vt:lpstr>
      <vt:lpstr>Muddiest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for Loops</dc:title>
  <dc:creator>Will Gammerdinger</dc:creator>
  <cp:lastModifiedBy>Will Gammerdinger</cp:lastModifiedBy>
  <cp:revision>17</cp:revision>
  <dcterms:created xsi:type="dcterms:W3CDTF">2021-03-24T16:54:40Z</dcterms:created>
  <dcterms:modified xsi:type="dcterms:W3CDTF">2021-03-25T14:52:47Z</dcterms:modified>
</cp:coreProperties>
</file>