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96CC0-4899-5748-82B1-70D0EE2E3239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554F2-1E99-9F4A-A32A-2C6E7545E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5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last 5my since humans and chimps have diverged</a:t>
            </a:r>
            <a:r>
              <a:rPr lang="en-US" baseline="0" dirty="0" smtClean="0"/>
              <a:t>, 2,000 cichlid species have arose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3B58-E51E-4447-B9E0-C38E0A5DCA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9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5C71-360A-B14E-B80E-CC1E2F4FC0F0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0FF3-8B1A-CE4F-AB23-DDCF3D8F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5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5C71-360A-B14E-B80E-CC1E2F4FC0F0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0FF3-8B1A-CE4F-AB23-DDCF3D8F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5C71-360A-B14E-B80E-CC1E2F4FC0F0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0FF3-8B1A-CE4F-AB23-DDCF3D8F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4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5C71-360A-B14E-B80E-CC1E2F4FC0F0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0FF3-8B1A-CE4F-AB23-DDCF3D8F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9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5C71-360A-B14E-B80E-CC1E2F4FC0F0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0FF3-8B1A-CE4F-AB23-DDCF3D8F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4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5C71-360A-B14E-B80E-CC1E2F4FC0F0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0FF3-8B1A-CE4F-AB23-DDCF3D8F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5C71-360A-B14E-B80E-CC1E2F4FC0F0}" type="datetimeFigureOut">
              <a:rPr lang="en-US" smtClean="0"/>
              <a:t>8/12/15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0FF3-8B1A-CE4F-AB23-DDCF3D8F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5C71-360A-B14E-B80E-CC1E2F4FC0F0}" type="datetimeFigureOut">
              <a:rPr lang="en-US" smtClean="0"/>
              <a:t>8/12/15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0FF3-8B1A-CE4F-AB23-DDCF3D8F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3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5C71-360A-B14E-B80E-CC1E2F4FC0F0}" type="datetimeFigureOut">
              <a:rPr lang="en-US" smtClean="0"/>
              <a:t>8/12/15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0FF3-8B1A-CE4F-AB23-DDCF3D8F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5C71-360A-B14E-B80E-CC1E2F4FC0F0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0FF3-8B1A-CE4F-AB23-DDCF3D8F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5C71-360A-B14E-B80E-CC1E2F4FC0F0}" type="datetimeFigureOut">
              <a:rPr lang="en-US" smtClean="0"/>
              <a:t>8/12/15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0FF3-8B1A-CE4F-AB23-DDCF3D8F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0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45C71-360A-B14E-B80E-CC1E2F4FC0F0}" type="datetimeFigureOut">
              <a:rPr lang="en-US" smtClean="0"/>
              <a:t>8/12/15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B0FF3-8B1A-CE4F-AB23-DDCF3D8F5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1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ammerdinger/Manhattan_plo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NGS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 Gammerdinger</a:t>
            </a:r>
          </a:p>
          <a:p>
            <a:r>
              <a:rPr lang="en-US" dirty="0" smtClean="0"/>
              <a:t>8/13/2015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8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African Cichlids</a:t>
            </a:r>
            <a:endParaRPr lang="en-US" dirty="0"/>
          </a:p>
        </p:txBody>
      </p:sp>
      <p:pic>
        <p:nvPicPr>
          <p:cNvPr id="5" name="Content Placeholder 4" descr="Screen Shot 2015-01-26 at 6.28.3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089" r="-29089"/>
          <a:stretch>
            <a:fillRect/>
          </a:stretch>
        </p:blipFill>
        <p:spPr>
          <a:xfrm>
            <a:off x="-331954" y="1290638"/>
            <a:ext cx="9913268" cy="5451915"/>
          </a:xfrm>
        </p:spPr>
      </p:pic>
      <p:sp>
        <p:nvSpPr>
          <p:cNvPr id="6" name="TextBox 5"/>
          <p:cNvSpPr txBox="1"/>
          <p:nvPr/>
        </p:nvSpPr>
        <p:spPr>
          <a:xfrm>
            <a:off x="7055556" y="6488668"/>
            <a:ext cx="218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Brawand</a:t>
            </a:r>
            <a:r>
              <a:rPr lang="en-US" dirty="0" smtClean="0"/>
              <a:t> et al.,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9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Breeding_pla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876" r="-37876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pic>
        <p:nvPicPr>
          <p:cNvPr id="5" name="Picture 4" descr="Gen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351" y="3569928"/>
            <a:ext cx="796898" cy="185884"/>
          </a:xfrm>
          <a:prstGeom prst="rect">
            <a:avLst/>
          </a:prstGeom>
        </p:spPr>
      </p:pic>
      <p:pic>
        <p:nvPicPr>
          <p:cNvPr id="6" name="Picture 5" descr="Gen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34" y="3563280"/>
            <a:ext cx="805440" cy="187876"/>
          </a:xfrm>
          <a:prstGeom prst="rect">
            <a:avLst/>
          </a:prstGeom>
        </p:spPr>
      </p:pic>
      <p:pic>
        <p:nvPicPr>
          <p:cNvPr id="7" name="Picture 6" descr="Gen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09" y="4552471"/>
            <a:ext cx="805440" cy="187876"/>
          </a:xfrm>
          <a:prstGeom prst="rect">
            <a:avLst/>
          </a:prstGeom>
        </p:spPr>
      </p:pic>
      <p:pic>
        <p:nvPicPr>
          <p:cNvPr id="8" name="Picture 7" descr="Gen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01" y="5507507"/>
            <a:ext cx="805439" cy="187876"/>
          </a:xfrm>
          <a:prstGeom prst="rect">
            <a:avLst/>
          </a:prstGeom>
        </p:spPr>
      </p:pic>
      <p:pic>
        <p:nvPicPr>
          <p:cNvPr id="9" name="Picture 8" descr="Gen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933" y="4537089"/>
            <a:ext cx="805440" cy="187876"/>
          </a:xfrm>
          <a:prstGeom prst="rect">
            <a:avLst/>
          </a:prstGeom>
        </p:spPr>
      </p:pic>
      <p:pic>
        <p:nvPicPr>
          <p:cNvPr id="10" name="Picture 9" descr="Gen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50" y="5568920"/>
            <a:ext cx="805440" cy="18787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76066" y="4041312"/>
            <a:ext cx="1099458" cy="123221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9990" y="4053172"/>
            <a:ext cx="1099458" cy="123221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6857" y="3569928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Male Pool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57143" y="3537662"/>
            <a:ext cx="153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Female Pool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16857" y="3939260"/>
            <a:ext cx="1306286" cy="14431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90190" y="3992359"/>
            <a:ext cx="1296610" cy="13900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Screen Shot 2015-03-05 at 8.46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90" y="3943551"/>
            <a:ext cx="1195312" cy="1341833"/>
          </a:xfrm>
          <a:prstGeom prst="rect">
            <a:avLst/>
          </a:prstGeom>
        </p:spPr>
      </p:pic>
      <p:pic>
        <p:nvPicPr>
          <p:cNvPr id="19" name="Picture 18" descr="Screen Shot 2015-03-05 at 8.46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08" y="3992359"/>
            <a:ext cx="1195312" cy="134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9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0007 L -0.25348 0.105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74" y="52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25296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26268 -0.0997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42" y="-50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23819 0.1055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0" y="527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0.23073 0.002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1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0.22535 -0.108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67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074 L 0.38784 -0.11018 C 0.46944 -0.12592 0.59132 -0.13449 0.7184 -0.13449 C 0.86337 -0.13449 0.97934 -0.12592 1.06093 -0.11018 L 1.45 -0.04074 " pathEditMode="relative" rAng="0" ptsTypes="FffFF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52" y="-469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074 L 0.38784 -0.11018 C 0.46944 -0.12592 0.59132 -0.13449 0.7184 -0.13449 C 0.86337 -0.13449 0.97934 -0.12592 1.06093 -0.11018 L 1.45 -0.04074 " pathEditMode="relative" rAng="0" ptsTypes="FffFF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52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</a:t>
            </a:r>
            <a:endParaRPr lang="en-US" dirty="0"/>
          </a:p>
        </p:txBody>
      </p:sp>
      <p:pic>
        <p:nvPicPr>
          <p:cNvPr id="4" name="Picture 3" descr="Screen Shot 2015-03-05 at 8.46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604433"/>
            <a:ext cx="1968500" cy="2209800"/>
          </a:xfrm>
          <a:prstGeom prst="rect">
            <a:avLst/>
          </a:prstGeom>
        </p:spPr>
      </p:pic>
      <p:pic>
        <p:nvPicPr>
          <p:cNvPr id="5" name="Picture 4" descr="Screen Shot 2015-03-05 at 8.46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4327878"/>
            <a:ext cx="1968500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0190" y="1232972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Male Pool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1254" y="3968430"/>
            <a:ext cx="153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Female Pool</a:t>
            </a:r>
            <a:endParaRPr lang="en-US" dirty="0"/>
          </a:p>
        </p:txBody>
      </p:sp>
      <p:pic>
        <p:nvPicPr>
          <p:cNvPr id="8" name="Picture 7" descr="Screen Shot 2015-02-18 at 1.06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80265" y="5002849"/>
            <a:ext cx="1092200" cy="863600"/>
          </a:xfrm>
          <a:prstGeom prst="rect">
            <a:avLst/>
          </a:prstGeom>
        </p:spPr>
      </p:pic>
      <p:pic>
        <p:nvPicPr>
          <p:cNvPr id="9" name="Picture 8" descr="Screen Shot 2015-02-18 at 1.06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80265" y="2276583"/>
            <a:ext cx="1092200" cy="8636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265888" y="3043103"/>
            <a:ext cx="4530976" cy="422760"/>
            <a:chOff x="228593" y="2905534"/>
            <a:chExt cx="7900366" cy="577202"/>
          </a:xfrm>
        </p:grpSpPr>
        <p:pic>
          <p:nvPicPr>
            <p:cNvPr id="21" name="Picture 20" descr="Mate_pair_2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50" y="2905534"/>
              <a:ext cx="2597409" cy="577202"/>
            </a:xfrm>
            <a:prstGeom prst="rect">
              <a:avLst/>
            </a:prstGeom>
          </p:spPr>
        </p:pic>
        <p:pic>
          <p:nvPicPr>
            <p:cNvPr id="22" name="Picture 21" descr="Mate_pair_2L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93" y="2905534"/>
              <a:ext cx="2597409" cy="577202"/>
            </a:xfrm>
            <a:prstGeom prst="rect">
              <a:avLst/>
            </a:prstGeom>
          </p:spPr>
        </p:pic>
        <p:pic>
          <p:nvPicPr>
            <p:cNvPr id="23" name="Picture 22" descr="Inser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006" y="3169300"/>
              <a:ext cx="2705543" cy="54956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4265888" y="2565880"/>
            <a:ext cx="4530976" cy="435362"/>
            <a:chOff x="228600" y="1306669"/>
            <a:chExt cx="7904896" cy="584199"/>
          </a:xfrm>
        </p:grpSpPr>
        <p:pic>
          <p:nvPicPr>
            <p:cNvPr id="25" name="Picture 24" descr="Mate_pair_3R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090" y="1313667"/>
              <a:ext cx="2597406" cy="577201"/>
            </a:xfrm>
            <a:prstGeom prst="rect">
              <a:avLst/>
            </a:prstGeom>
          </p:spPr>
        </p:pic>
        <p:pic>
          <p:nvPicPr>
            <p:cNvPr id="26" name="Picture 25" descr="Mate_pair_3L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1306669"/>
              <a:ext cx="2597406" cy="577201"/>
            </a:xfrm>
            <a:prstGeom prst="rect">
              <a:avLst/>
            </a:prstGeom>
          </p:spPr>
        </p:pic>
        <p:pic>
          <p:nvPicPr>
            <p:cNvPr id="27" name="Picture 26" descr="Inser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006" y="1595270"/>
              <a:ext cx="2710084" cy="55049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4514246" y="2819120"/>
            <a:ext cx="4530976" cy="435363"/>
            <a:chOff x="228596" y="2106075"/>
            <a:chExt cx="7900356" cy="577202"/>
          </a:xfrm>
        </p:grpSpPr>
        <p:pic>
          <p:nvPicPr>
            <p:cNvPr id="29" name="Picture 28" descr="Mate_pair_3R_SNP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49" y="2106076"/>
              <a:ext cx="2597403" cy="577201"/>
            </a:xfrm>
            <a:prstGeom prst="rect">
              <a:avLst/>
            </a:prstGeom>
          </p:spPr>
        </p:pic>
        <p:pic>
          <p:nvPicPr>
            <p:cNvPr id="30" name="Picture 29" descr="Mate_pair_3L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96" y="2106075"/>
              <a:ext cx="2597409" cy="577202"/>
            </a:xfrm>
            <a:prstGeom prst="rect">
              <a:avLst/>
            </a:prstGeom>
          </p:spPr>
        </p:pic>
        <p:pic>
          <p:nvPicPr>
            <p:cNvPr id="31" name="Picture 30" descr="Inser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1469" y="2347532"/>
              <a:ext cx="2710079" cy="5504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4155824" y="2306515"/>
            <a:ext cx="4530976" cy="435363"/>
            <a:chOff x="224063" y="3565821"/>
            <a:chExt cx="7904896" cy="577202"/>
          </a:xfrm>
        </p:grpSpPr>
        <p:pic>
          <p:nvPicPr>
            <p:cNvPr id="33" name="Picture 32" descr="Mate_pair_2R_SNP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50" y="3565821"/>
              <a:ext cx="2597409" cy="577202"/>
            </a:xfrm>
            <a:prstGeom prst="rect">
              <a:avLst/>
            </a:prstGeom>
          </p:spPr>
        </p:pic>
        <p:pic>
          <p:nvPicPr>
            <p:cNvPr id="34" name="Picture 33" descr="Mate_pair_2L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63" y="3565821"/>
              <a:ext cx="2597407" cy="577202"/>
            </a:xfrm>
            <a:prstGeom prst="rect">
              <a:avLst/>
            </a:prstGeom>
          </p:spPr>
        </p:pic>
        <p:pic>
          <p:nvPicPr>
            <p:cNvPr id="35" name="Picture 34" descr="Inser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007" y="3844037"/>
              <a:ext cx="2705542" cy="54956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4514246" y="1949125"/>
            <a:ext cx="4530976" cy="426314"/>
            <a:chOff x="228593" y="4439583"/>
            <a:chExt cx="7900367" cy="577202"/>
          </a:xfrm>
        </p:grpSpPr>
        <p:pic>
          <p:nvPicPr>
            <p:cNvPr id="37" name="Picture 36" descr="Mate_pair_1R_SNP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51" y="4439583"/>
              <a:ext cx="2597409" cy="577202"/>
            </a:xfrm>
            <a:prstGeom prst="rect">
              <a:avLst/>
            </a:prstGeom>
          </p:spPr>
        </p:pic>
        <p:pic>
          <p:nvPicPr>
            <p:cNvPr id="38" name="Picture 37" descr="Mate_pair_1L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93" y="4439583"/>
              <a:ext cx="2597409" cy="577202"/>
            </a:xfrm>
            <a:prstGeom prst="rect">
              <a:avLst/>
            </a:prstGeom>
          </p:spPr>
        </p:pic>
        <p:pic>
          <p:nvPicPr>
            <p:cNvPr id="39" name="Picture 38" descr="Inser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001" y="4718063"/>
              <a:ext cx="2705549" cy="54956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155824" y="1613319"/>
            <a:ext cx="4530976" cy="438038"/>
            <a:chOff x="228598" y="5119511"/>
            <a:chExt cx="7900362" cy="577202"/>
          </a:xfrm>
        </p:grpSpPr>
        <p:pic>
          <p:nvPicPr>
            <p:cNvPr id="41" name="Picture 40" descr="Mate_pair_1R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51" y="5119511"/>
              <a:ext cx="2597409" cy="577202"/>
            </a:xfrm>
            <a:prstGeom prst="rect">
              <a:avLst/>
            </a:prstGeom>
          </p:spPr>
        </p:pic>
        <p:pic>
          <p:nvPicPr>
            <p:cNvPr id="42" name="Picture 41" descr="Mate_pair_1L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98" y="5119511"/>
              <a:ext cx="2597409" cy="577202"/>
            </a:xfrm>
            <a:prstGeom prst="rect">
              <a:avLst/>
            </a:prstGeom>
          </p:spPr>
        </p:pic>
        <p:pic>
          <p:nvPicPr>
            <p:cNvPr id="43" name="Picture 42" descr="Inser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6007" y="5410144"/>
              <a:ext cx="2705544" cy="54956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3958165" y="5591337"/>
            <a:ext cx="4531380" cy="414315"/>
            <a:chOff x="697491" y="1906329"/>
            <a:chExt cx="7989309" cy="602074"/>
          </a:xfrm>
        </p:grpSpPr>
        <p:pic>
          <p:nvPicPr>
            <p:cNvPr id="45" name="Picture 44" descr="Mate_pair_3L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491" y="1906329"/>
              <a:ext cx="2709334" cy="602074"/>
            </a:xfrm>
            <a:prstGeom prst="rect">
              <a:avLst/>
            </a:prstGeom>
          </p:spPr>
        </p:pic>
        <p:pic>
          <p:nvPicPr>
            <p:cNvPr id="46" name="Picture 45" descr="Mate_pair_3R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467" y="1906329"/>
              <a:ext cx="2709333" cy="602074"/>
            </a:xfrm>
            <a:prstGeom prst="rect">
              <a:avLst/>
            </a:prstGeom>
          </p:spPr>
        </p:pic>
        <p:pic>
          <p:nvPicPr>
            <p:cNvPr id="47" name="Picture 46" descr="Inser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825" y="2190537"/>
              <a:ext cx="2570642" cy="52216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4340930" y="5343067"/>
            <a:ext cx="4530521" cy="418538"/>
            <a:chOff x="201339" y="3180718"/>
            <a:chExt cx="8009466" cy="602074"/>
          </a:xfrm>
        </p:grpSpPr>
        <p:pic>
          <p:nvPicPr>
            <p:cNvPr id="49" name="Picture 48" descr="Mate_pair_1R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1472" y="3180718"/>
              <a:ext cx="2709333" cy="602074"/>
            </a:xfrm>
            <a:prstGeom prst="rect">
              <a:avLst/>
            </a:prstGeom>
          </p:spPr>
        </p:pic>
        <p:pic>
          <p:nvPicPr>
            <p:cNvPr id="50" name="Picture 49" descr="Mate_pair_1L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339" y="3180718"/>
              <a:ext cx="2709333" cy="602074"/>
            </a:xfrm>
            <a:prstGeom prst="rect">
              <a:avLst/>
            </a:prstGeom>
          </p:spPr>
        </p:pic>
        <p:pic>
          <p:nvPicPr>
            <p:cNvPr id="51" name="Picture 50" descr="Inser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672" y="3485232"/>
              <a:ext cx="2590800" cy="52626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4155823" y="5109199"/>
            <a:ext cx="4530522" cy="418538"/>
            <a:chOff x="697491" y="1906329"/>
            <a:chExt cx="7989309" cy="602074"/>
          </a:xfrm>
        </p:grpSpPr>
        <p:pic>
          <p:nvPicPr>
            <p:cNvPr id="53" name="Picture 52" descr="Mate_pair_3L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491" y="1906329"/>
              <a:ext cx="2709334" cy="602074"/>
            </a:xfrm>
            <a:prstGeom prst="rect">
              <a:avLst/>
            </a:prstGeom>
          </p:spPr>
        </p:pic>
        <p:pic>
          <p:nvPicPr>
            <p:cNvPr id="54" name="Picture 53" descr="Mate_pair_3R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7467" y="1906329"/>
              <a:ext cx="2709333" cy="602074"/>
            </a:xfrm>
            <a:prstGeom prst="rect">
              <a:avLst/>
            </a:prstGeom>
          </p:spPr>
        </p:pic>
        <p:pic>
          <p:nvPicPr>
            <p:cNvPr id="55" name="Picture 54" descr="Inser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825" y="2190537"/>
              <a:ext cx="2570642" cy="52216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4514701" y="4849966"/>
            <a:ext cx="4530521" cy="412776"/>
            <a:chOff x="404539" y="2534846"/>
            <a:chExt cx="7973737" cy="602074"/>
          </a:xfrm>
        </p:grpSpPr>
        <p:pic>
          <p:nvPicPr>
            <p:cNvPr id="57" name="Picture 56" descr="Mate_pair_2L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39" y="2534846"/>
              <a:ext cx="2709333" cy="602074"/>
            </a:xfrm>
            <a:prstGeom prst="rect">
              <a:avLst/>
            </a:prstGeom>
          </p:spPr>
        </p:pic>
        <p:pic>
          <p:nvPicPr>
            <p:cNvPr id="58" name="Picture 57" descr="Mate_pair_2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943" y="2534846"/>
              <a:ext cx="2709333" cy="602074"/>
            </a:xfrm>
            <a:prstGeom prst="rect">
              <a:avLst/>
            </a:prstGeom>
          </p:spPr>
        </p:pic>
        <p:pic>
          <p:nvPicPr>
            <p:cNvPr id="59" name="Picture 58" descr="Inser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3871" y="2832593"/>
              <a:ext cx="2555071" cy="51900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4155824" y="4607619"/>
            <a:ext cx="4530521" cy="408553"/>
            <a:chOff x="201339" y="3180718"/>
            <a:chExt cx="8009466" cy="602074"/>
          </a:xfrm>
        </p:grpSpPr>
        <p:pic>
          <p:nvPicPr>
            <p:cNvPr id="61" name="Picture 60" descr="Mate_pair_1R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1472" y="3180718"/>
              <a:ext cx="2709333" cy="602074"/>
            </a:xfrm>
            <a:prstGeom prst="rect">
              <a:avLst/>
            </a:prstGeom>
          </p:spPr>
        </p:pic>
        <p:pic>
          <p:nvPicPr>
            <p:cNvPr id="62" name="Picture 61" descr="Mate_pair_1L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339" y="3180718"/>
              <a:ext cx="2709333" cy="602074"/>
            </a:xfrm>
            <a:prstGeom prst="rect">
              <a:avLst/>
            </a:prstGeom>
          </p:spPr>
        </p:pic>
        <p:pic>
          <p:nvPicPr>
            <p:cNvPr id="63" name="Picture 62" descr="Inser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672" y="3485232"/>
              <a:ext cx="2590800" cy="52626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4265888" y="5825515"/>
            <a:ext cx="4530521" cy="412776"/>
            <a:chOff x="404539" y="2534846"/>
            <a:chExt cx="7973737" cy="602074"/>
          </a:xfrm>
        </p:grpSpPr>
        <p:pic>
          <p:nvPicPr>
            <p:cNvPr id="65" name="Picture 64" descr="Mate_pair_2L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39" y="2534846"/>
              <a:ext cx="2709333" cy="602074"/>
            </a:xfrm>
            <a:prstGeom prst="rect">
              <a:avLst/>
            </a:prstGeom>
          </p:spPr>
        </p:pic>
        <p:pic>
          <p:nvPicPr>
            <p:cNvPr id="66" name="Picture 65" descr="Mate_pair_2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943" y="2534846"/>
              <a:ext cx="2709333" cy="602074"/>
            </a:xfrm>
            <a:prstGeom prst="rect">
              <a:avLst/>
            </a:prstGeom>
          </p:spPr>
        </p:pic>
        <p:pic>
          <p:nvPicPr>
            <p:cNvPr id="67" name="Picture 66" descr="Inser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3871" y="2832593"/>
              <a:ext cx="2555071" cy="51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721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365 1.11111E-6 L -0.33195 -0.01227 C -0.3066 -0.01482 -0.26858 -0.0162 -0.22882 -0.0162 C -0.18351 -0.0162 -0.14723 -0.01482 -0.12171 -0.01227 L 4.44444E-6 1.11111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91" y="-8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289 3.7037E-7 L -0.32431 -0.00926 C -0.29931 -0.01157 -0.26216 -0.0125 -0.22344 -0.0125 C -0.17917 -0.0125 -0.14375 -0.01157 -0.11875 -0.00926 L 4.44444E-6 3.7037E-7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53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0.1177 -0.01898 C 0.14253 -0.02315 0.17951 -0.02546 0.21788 -0.02546 C 0.26198 -0.02546 0.29704 -0.02315 0.32187 -0.01898 L 0.43975 1.48148E-6 " pathEditMode="relative" rAng="0" ptsTypes="FffFF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79" y="-127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0.10226 -0.02754 C 0.12379 -0.03356 0.15573 -0.0368 0.18924 -0.0368 C 0.22743 -0.0368 0.25782 -0.03356 0.27934 -0.02754 L 0.38177 -2.59259E-6 " pathEditMode="relative" rAng="0" ptsTypes="FffFF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-185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0.10399 -0.02454 C 0.12586 -0.0301 0.1585 -0.03287 0.19253 -0.03287 C 0.23142 -0.03287 0.2625 -0.0301 0.28437 -0.02454 L 0.38854 2.96296E-6 " pathEditMode="relative" rAng="0" ptsTypes="FffFF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-164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0.121 -0.01875 C 0.14635 -0.02315 0.18437 -0.02523 0.22396 -0.02523 C 0.26909 -0.02523 0.30521 -0.02315 0.33055 -0.01875 L 0.45173 -1.11111E-6 " pathEditMode="relative" rAng="0" ptsTypes="FffFF">
                                      <p:cBhvr>
                                        <p:cTn id="4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87" y="-127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0.10226 -0.02361 C 0.12379 -0.02893 0.15573 -0.03171 0.18924 -0.03171 C 0.22743 -0.03171 0.25782 -0.02893 0.27934 -0.02361 L 0.38177 -4.07407E-6 " pathEditMode="relative" rAng="0" ptsTypes="FffFF">
                                      <p:cBhvr>
                                        <p:cTn id="5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0" y="-159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0.13229 -0.05278 C 0.16007 -0.06458 0.20173 -0.07083 0.24496 -0.07083 C 0.29427 -0.07083 0.33385 -0.06458 0.36163 -0.05278 L 0.49409 1.48148E-6 " pathEditMode="relative" rAng="0" ptsTypes="FffFF">
                                      <p:cBhvr>
                                        <p:cTn id="5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5" y="-354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14114 -0.03148 C 0.17083 -0.03866 0.2151 -0.04236 0.26111 -0.04236 C 0.31389 -0.04236 0.3559 -0.03866 0.38559 -0.03148 L 0.52691 -3.7037E-7 " pathEditMode="relative" rAng="0" ptsTypes="FffFF">
                                      <p:cBhvr>
                                        <p:cTn id="5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37" y="-213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L 0.13282 -0.02384 C 0.16077 -0.0294 0.20243 -0.03218 0.24584 -0.03218 C 0.29532 -0.03218 0.3349 -0.0294 0.36285 -0.02384 L 0.49584 1.48148E-6 " pathEditMode="relative" rAng="0" ptsTypes="FffFF">
                                      <p:cBhvr>
                                        <p:cTn id="5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62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0.17152 -0.02384 C 0.20746 -0.02916 0.26128 -0.03194 0.31736 -0.03194 C 0.38125 -0.03194 0.43246 -0.02916 0.4684 -0.02384 L 0.6401 -2.96296E-6 " pathEditMode="relative" rAng="0" ptsTypes="FffFF">
                                      <p:cBhvr>
                                        <p:cTn id="5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97" y="-159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0.12691 -0.01898 C 0.15364 -0.02338 0.1934 -0.02546 0.23489 -0.02546 C 0.28229 -0.02546 0.32013 -0.02338 0.34687 -0.01898 L 0.47395 -2.59259E-6 " pathEditMode="relative" rAng="0" ptsTypes="FffFF">
                                      <p:cBhvr>
                                        <p:cTn id="6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-127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139 L 0.14913 -0.01736 C 0.18055 -0.02083 0.22725 -0.02268 0.27604 -0.02268 C 0.33159 -0.02268 0.37604 -0.02083 0.40746 -0.01736 L 0.55677 -0.00139 " pathEditMode="relative" rAng="0" ptsTypes="FffFF">
                                      <p:cBhvr>
                                        <p:cTn id="6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30" y="-106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0139 L 0.14774 -0.01273 C 0.17882 -0.01574 0.22517 -0.01736 0.27343 -0.01736 C 0.32864 -0.01736 0.37274 -0.01574 0.40382 -0.01273 L 0.55173 0.00139 " pathEditMode="relative" rAng="0" ptsTypes="FffFF">
                                      <p:cBhvr>
                                        <p:cTn id="6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87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of Reads</a:t>
            </a:r>
            <a:endParaRPr lang="en-US" dirty="0"/>
          </a:p>
        </p:txBody>
      </p:sp>
      <p:pic>
        <p:nvPicPr>
          <p:cNvPr id="9" name="Content Placeholder 8" descr="Aligned_read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955" r="-31955"/>
          <a:stretch>
            <a:fillRect/>
          </a:stretch>
        </p:blipFill>
        <p:spPr>
          <a:xfrm>
            <a:off x="-662627" y="1267884"/>
            <a:ext cx="9806627" cy="5393267"/>
          </a:xfrm>
        </p:spPr>
      </p:pic>
      <p:sp>
        <p:nvSpPr>
          <p:cNvPr id="10" name="Rectangle 9"/>
          <p:cNvSpPr/>
          <p:nvPr/>
        </p:nvSpPr>
        <p:spPr>
          <a:xfrm>
            <a:off x="5983111" y="1157112"/>
            <a:ext cx="183445" cy="5595056"/>
          </a:xfrm>
          <a:prstGeom prst="rect">
            <a:avLst/>
          </a:prstGeom>
          <a:noFill/>
          <a:ln w="254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Pipeline</a:t>
            </a:r>
            <a:endParaRPr lang="en-US" dirty="0"/>
          </a:p>
        </p:txBody>
      </p:sp>
      <p:pic>
        <p:nvPicPr>
          <p:cNvPr id="4" name="Content Placeholder 3" descr="Poopolation_Pipelin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494" r="-78494"/>
          <a:stretch>
            <a:fillRect/>
          </a:stretch>
        </p:blipFill>
        <p:spPr>
          <a:xfrm>
            <a:off x="-561117" y="1210703"/>
            <a:ext cx="10268532" cy="5647297"/>
          </a:xfrm>
        </p:spPr>
      </p:pic>
    </p:spTree>
    <p:extLst>
      <p:ext uri="{BB962C8B-B14F-4D97-AF65-F5344CB8AC3E}">
        <p14:creationId xmlns:p14="http://schemas.microsoft.com/office/powerpoint/2010/main" val="38834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Plot</a:t>
            </a:r>
            <a:endParaRPr lang="en-US" dirty="0"/>
          </a:p>
        </p:txBody>
      </p:sp>
      <p:pic>
        <p:nvPicPr>
          <p:cNvPr id="4" name="Content Placeholder 3" descr="O_niloticus_W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1" r="-2451"/>
          <a:stretch>
            <a:fillRect/>
          </a:stretch>
        </p:blipFill>
        <p:spPr>
          <a:xfrm>
            <a:off x="-160423" y="1230994"/>
            <a:ext cx="9335410" cy="5134116"/>
          </a:xfrm>
        </p:spPr>
      </p:pic>
    </p:spTree>
    <p:extLst>
      <p:ext uri="{BB962C8B-B14F-4D97-AF65-F5344CB8AC3E}">
        <p14:creationId xmlns:p14="http://schemas.microsoft.com/office/powerpoint/2010/main" val="104898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Chromosome Plot</a:t>
            </a:r>
            <a:endParaRPr lang="en-US" dirty="0"/>
          </a:p>
        </p:txBody>
      </p:sp>
      <p:pic>
        <p:nvPicPr>
          <p:cNvPr id="4" name="Content Placeholder 3" descr="O_niloticus_LG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1" r="-2451"/>
          <a:stretch>
            <a:fillRect/>
          </a:stretch>
        </p:blipFill>
        <p:spPr>
          <a:xfrm>
            <a:off x="-183735" y="1260531"/>
            <a:ext cx="9560303" cy="5257799"/>
          </a:xfrm>
        </p:spPr>
      </p:pic>
    </p:spTree>
    <p:extLst>
      <p:ext uri="{BB962C8B-B14F-4D97-AF65-F5344CB8AC3E}">
        <p14:creationId xmlns:p14="http://schemas.microsoft.com/office/powerpoint/2010/main" val="227725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https://github.com/Gammerdinger/</a:t>
            </a:r>
            <a:r>
              <a:rPr lang="en-US" dirty="0" smtClean="0">
                <a:hlinkClick r:id="rId2"/>
              </a:rPr>
              <a:t>Manhattan_plots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8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68</Words>
  <Application>Microsoft Macintosh PowerPoint</Application>
  <PresentationFormat>On-screen Show (4:3)</PresentationFormat>
  <Paragraphs>22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Visualizing NGS data</vt:lpstr>
      <vt:lpstr>African Cichlids</vt:lpstr>
      <vt:lpstr>Experimental Design</vt:lpstr>
      <vt:lpstr>Sequencing</vt:lpstr>
      <vt:lpstr>Alignment of Reads</vt:lpstr>
      <vt:lpstr>Outline of Pipeline</vt:lpstr>
      <vt:lpstr>Manhattan Plot</vt:lpstr>
      <vt:lpstr>Specific Chromosome Plot</vt:lpstr>
      <vt:lpstr>Tutorial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NGS data</dc:title>
  <dc:creator>Will Gammerdinger</dc:creator>
  <cp:lastModifiedBy>Will Gammerdinger</cp:lastModifiedBy>
  <cp:revision>2</cp:revision>
  <dcterms:created xsi:type="dcterms:W3CDTF">2015-08-12T06:34:54Z</dcterms:created>
  <dcterms:modified xsi:type="dcterms:W3CDTF">2015-08-12T06:36:43Z</dcterms:modified>
</cp:coreProperties>
</file>