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21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8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66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8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22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71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44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75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00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7715-CEFC-45F0-903F-1290F37FDC8D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C990-83BD-45C7-8DE5-BC9EB47DDB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46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필리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67" y="259984"/>
            <a:ext cx="5162550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74431" y="507531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Philippines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Gender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Culture</a:t>
            </a:r>
            <a:r>
              <a:rPr lang="ko-KR" altLang="en-US" dirty="0" smtClean="0"/>
              <a:t>, &amp; </a:t>
            </a:r>
            <a:r>
              <a:rPr lang="ko-KR" altLang="en-US" dirty="0" err="1" smtClean="0"/>
              <a:t>Society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Selected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Readings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028" name="Picture 4" descr="필리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237" y="-1377462"/>
            <a:ext cx="5486400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92369" y="43882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[필리핀] </a:t>
            </a:r>
            <a:r>
              <a:rPr lang="ko-KR" altLang="en-US" dirty="0" err="1" smtClean="0"/>
              <a:t>Gender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Culture</a:t>
            </a:r>
            <a:r>
              <a:rPr lang="ko-KR" altLang="en-US" dirty="0" smtClean="0"/>
              <a:t>, &amp; </a:t>
            </a:r>
            <a:r>
              <a:rPr lang="ko-KR" altLang="en-US" dirty="0" err="1" smtClean="0"/>
              <a:t>Society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Selected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Readings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Philippines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92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9292" y="468845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[인도]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India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Some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Contemporary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Contours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9292" y="54387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India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India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Some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Contemporary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Contours</a:t>
            </a:r>
            <a:endParaRPr lang="ko-KR" altLang="en-US" dirty="0"/>
          </a:p>
        </p:txBody>
      </p:sp>
      <p:pic>
        <p:nvPicPr>
          <p:cNvPr id="2050" name="Picture 2" descr="인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06" y="437906"/>
            <a:ext cx="51435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인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2" y="-642694"/>
            <a:ext cx="5495925" cy="80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27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1148" y="5295872"/>
            <a:ext cx="4436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Thailand</a:t>
            </a:r>
            <a:r>
              <a:rPr lang="ko-KR" altLang="en-US" dirty="0" smtClean="0"/>
              <a:t>] Power, </a:t>
            </a:r>
            <a:r>
              <a:rPr lang="ko-KR" altLang="en-US" dirty="0" err="1" smtClean="0"/>
              <a:t>Knowledge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Justice</a:t>
            </a:r>
            <a:endParaRPr lang="ko-KR" altLang="en-US" dirty="0"/>
          </a:p>
        </p:txBody>
      </p:sp>
      <p:pic>
        <p:nvPicPr>
          <p:cNvPr id="3076" name="Picture 4" descr="태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8" y="666139"/>
            <a:ext cx="49053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태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883" y="0"/>
            <a:ext cx="5505450" cy="80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31148" y="4926540"/>
            <a:ext cx="401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[태국] Power, </a:t>
            </a:r>
            <a:r>
              <a:rPr lang="ko-KR" altLang="en-US" dirty="0" err="1" smtClean="0"/>
              <a:t>Knowledge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Justice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5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93077" y="51222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[중국] </a:t>
            </a:r>
            <a:r>
              <a:rPr lang="ko-KR" altLang="en-US" dirty="0" err="1" smtClean="0"/>
              <a:t>Mapping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Social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Economic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Changes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Chinese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Lives</a:t>
            </a:r>
            <a:endParaRPr lang="ko-KR" altLang="en-US" dirty="0"/>
          </a:p>
        </p:txBody>
      </p:sp>
      <p:pic>
        <p:nvPicPr>
          <p:cNvPr id="4098" name="Picture 2" descr="중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7" y="1050437"/>
            <a:ext cx="51720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중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545" y="92076"/>
            <a:ext cx="5495925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93077" y="58125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China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Mapping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the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Social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Economic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Policy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Changes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Chinese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Lives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7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7200" y="59545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South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Korea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Experiences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Feminist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Practices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South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Korea</a:t>
            </a:r>
            <a:endParaRPr lang="ko-KR" altLang="en-US" dirty="0"/>
          </a:p>
        </p:txBody>
      </p:sp>
      <p:pic>
        <p:nvPicPr>
          <p:cNvPr id="5124" name="Picture 4" descr="한국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29" y="615462"/>
            <a:ext cx="51530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한국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668" y="-89388"/>
            <a:ext cx="5486400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57200" y="514565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[한국]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Experiences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Feminist</a:t>
            </a:r>
            <a:r>
              <a:rPr lang="ko-KR" altLang="en-US" dirty="0" smtClean="0"/>
              <a:t>  </a:t>
            </a:r>
            <a:r>
              <a:rPr lang="ko-KR" altLang="en-US" dirty="0" err="1" smtClean="0"/>
              <a:t>Practices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South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Korea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05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9969" y="51104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Taiwan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Gender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Culture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Society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Taiwan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6146" name="Picture 2" descr="대만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37" y="259984"/>
            <a:ext cx="4905375" cy="460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대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876" y="-302725"/>
            <a:ext cx="5467350" cy="8086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39969" y="59716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/>
              <a:t>[대만] </a:t>
            </a:r>
            <a:r>
              <a:rPr lang="ko-KR" altLang="en-US" dirty="0" err="1" smtClean="0"/>
              <a:t>Gender</a:t>
            </a:r>
            <a:r>
              <a:rPr lang="ko-KR" altLang="en-US" dirty="0" smtClean="0"/>
              <a:t>, </a:t>
            </a:r>
            <a:r>
              <a:rPr lang="ko-KR" altLang="en-US" dirty="0" err="1" smtClean="0"/>
              <a:t>Culture</a:t>
            </a:r>
            <a:r>
              <a:rPr lang="ko-KR" altLang="en-US" dirty="0" smtClean="0"/>
              <a:t> and </a:t>
            </a:r>
            <a:r>
              <a:rPr lang="ko-KR" altLang="en-US" dirty="0" err="1" smtClean="0"/>
              <a:t>Society</a:t>
            </a:r>
            <a:r>
              <a:rPr lang="ko-KR" altLang="en-US" dirty="0" smtClean="0"/>
              <a:t>: </a:t>
            </a:r>
            <a:r>
              <a:rPr lang="ko-KR" altLang="en-US" dirty="0" err="1" smtClean="0"/>
              <a:t>Women's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Studies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Taiwan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09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3205" y="4826950"/>
            <a:ext cx="582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[</a:t>
            </a:r>
            <a:r>
              <a:rPr lang="ko-KR" altLang="en-US" dirty="0" err="1" smtClean="0"/>
              <a:t>Indonesia</a:t>
            </a:r>
            <a:r>
              <a:rPr lang="ko-KR" altLang="en-US" dirty="0" smtClean="0"/>
              <a:t>] </a:t>
            </a:r>
            <a:r>
              <a:rPr lang="ko-KR" altLang="en-US" dirty="0" err="1" smtClean="0"/>
              <a:t>Indonesian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Changing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Society</a:t>
            </a:r>
            <a:endParaRPr lang="ko-KR" altLang="en-US" dirty="0"/>
          </a:p>
        </p:txBody>
      </p:sp>
      <p:pic>
        <p:nvPicPr>
          <p:cNvPr id="7170" name="Picture 2" descr="인도네시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06" y="-2484438"/>
            <a:ext cx="4886325" cy="677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인도네시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287" y="-822326"/>
            <a:ext cx="5486400" cy="807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943851" y="5273729"/>
            <a:ext cx="597516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[인도네시아] </a:t>
            </a:r>
            <a:r>
              <a:rPr lang="ko-KR" altLang="en-US" dirty="0" err="1" smtClean="0"/>
              <a:t>Indonesian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Women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in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a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Changing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Society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2020 07 13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90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450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171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임하늘(여성학과[대학원])</dc:creator>
  <cp:lastModifiedBy>임하늘(여성학과[대학원])</cp:lastModifiedBy>
  <cp:revision>4</cp:revision>
  <dcterms:created xsi:type="dcterms:W3CDTF">2025-09-26T05:36:31Z</dcterms:created>
  <dcterms:modified xsi:type="dcterms:W3CDTF">2025-09-26T06:40:06Z</dcterms:modified>
</cp:coreProperties>
</file>