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D3E-D0B0-4190-9675-5C5867CF826A}" type="datetimeFigureOut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1FAF-BED0-46A9-823D-043E04090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99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D3E-D0B0-4190-9675-5C5867CF826A}" type="datetimeFigureOut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1FAF-BED0-46A9-823D-043E04090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26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D3E-D0B0-4190-9675-5C5867CF826A}" type="datetimeFigureOut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1FAF-BED0-46A9-823D-043E04090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05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D3E-D0B0-4190-9675-5C5867CF826A}" type="datetimeFigureOut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1FAF-BED0-46A9-823D-043E04090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83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D3E-D0B0-4190-9675-5C5867CF826A}" type="datetimeFigureOut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1FAF-BED0-46A9-823D-043E04090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72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D3E-D0B0-4190-9675-5C5867CF826A}" type="datetimeFigureOut">
              <a:rPr lang="en-IN" smtClean="0"/>
              <a:t>23-11-2018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1FAF-BED0-46A9-823D-043E04090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50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D3E-D0B0-4190-9675-5C5867CF826A}" type="datetimeFigureOut">
              <a:rPr lang="en-IN" smtClean="0"/>
              <a:t>23-11-2018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1FAF-BED0-46A9-823D-043E04090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58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D3E-D0B0-4190-9675-5C5867CF826A}" type="datetimeFigureOut">
              <a:rPr lang="en-IN" smtClean="0"/>
              <a:t>23-11-2018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1FAF-BED0-46A9-823D-043E04090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27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D3E-D0B0-4190-9675-5C5867CF826A}" type="datetimeFigureOut">
              <a:rPr lang="en-IN" smtClean="0"/>
              <a:t>23-11-2018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1FAF-BED0-46A9-823D-043E04090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96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D3E-D0B0-4190-9675-5C5867CF826A}" type="datetimeFigureOut">
              <a:rPr lang="en-IN" smtClean="0"/>
              <a:t>23-11-2018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1FAF-BED0-46A9-823D-043E04090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07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D3E-D0B0-4190-9675-5C5867CF826A}" type="datetimeFigureOut">
              <a:rPr lang="en-IN" smtClean="0"/>
              <a:t>23-11-2018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1FAF-BED0-46A9-823D-043E04090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81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BD3E-D0B0-4190-9675-5C5867CF826A}" type="datetimeFigureOut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51FAF-BED0-46A9-823D-043E04090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7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20" y="0"/>
            <a:ext cx="9144000" cy="571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55226" y="6154994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BOOK-O-GRAPHY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76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BHARGAVI N A</dc:creator>
  <cp:lastModifiedBy>BHARGAVI N A</cp:lastModifiedBy>
  <cp:revision>1</cp:revision>
  <dcterms:created xsi:type="dcterms:W3CDTF">2018-11-23T16:16:21Z</dcterms:created>
  <dcterms:modified xsi:type="dcterms:W3CDTF">2018-11-23T16:21:11Z</dcterms:modified>
</cp:coreProperties>
</file>