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sldIdLst>
    <p:sldId id="278" r:id="rId2"/>
    <p:sldId id="274" r:id="rId3"/>
    <p:sldId id="280" r:id="rId4"/>
    <p:sldId id="281" r:id="rId5"/>
    <p:sldId id="282" r:id="rId6"/>
    <p:sldId id="283" r:id="rId7"/>
    <p:sldId id="284" r:id="rId8"/>
    <p:sldId id="285" r:id="rId9"/>
    <p:sldId id="279" r:id="rId10"/>
  </p:sldIdLst>
  <p:sldSz cx="13004800" cy="9753600"/>
  <p:notesSz cx="6858000" cy="9144000"/>
  <p:defaultTextStyle>
    <a:lvl1pPr defTabSz="584170">
      <a:defRPr sz="2800">
        <a:solidFill>
          <a:srgbClr val="535353"/>
        </a:solidFill>
        <a:latin typeface="+mn-lt"/>
        <a:ea typeface="+mn-ea"/>
        <a:cs typeface="+mn-cs"/>
        <a:sym typeface="Gill Sans Light"/>
      </a:defRPr>
    </a:lvl1pPr>
    <a:lvl2pPr indent="228589" defTabSz="584170">
      <a:defRPr sz="2800">
        <a:solidFill>
          <a:srgbClr val="535353"/>
        </a:solidFill>
        <a:latin typeface="+mn-lt"/>
        <a:ea typeface="+mn-ea"/>
        <a:cs typeface="+mn-cs"/>
        <a:sym typeface="Gill Sans Light"/>
      </a:defRPr>
    </a:lvl2pPr>
    <a:lvl3pPr indent="457176" defTabSz="584170">
      <a:defRPr sz="2800">
        <a:solidFill>
          <a:srgbClr val="535353"/>
        </a:solidFill>
        <a:latin typeface="+mn-lt"/>
        <a:ea typeface="+mn-ea"/>
        <a:cs typeface="+mn-cs"/>
        <a:sym typeface="Gill Sans Light"/>
      </a:defRPr>
    </a:lvl3pPr>
    <a:lvl4pPr indent="685765" defTabSz="584170">
      <a:defRPr sz="2800">
        <a:solidFill>
          <a:srgbClr val="535353"/>
        </a:solidFill>
        <a:latin typeface="+mn-lt"/>
        <a:ea typeface="+mn-ea"/>
        <a:cs typeface="+mn-cs"/>
        <a:sym typeface="Gill Sans Light"/>
      </a:defRPr>
    </a:lvl4pPr>
    <a:lvl5pPr indent="914354" defTabSz="584170">
      <a:defRPr sz="2800">
        <a:solidFill>
          <a:srgbClr val="535353"/>
        </a:solidFill>
        <a:latin typeface="+mn-lt"/>
        <a:ea typeface="+mn-ea"/>
        <a:cs typeface="+mn-cs"/>
        <a:sym typeface="Gill Sans Light"/>
      </a:defRPr>
    </a:lvl5pPr>
    <a:lvl6pPr indent="1142941" defTabSz="584170">
      <a:defRPr sz="2800">
        <a:solidFill>
          <a:srgbClr val="535353"/>
        </a:solidFill>
        <a:latin typeface="+mn-lt"/>
        <a:ea typeface="+mn-ea"/>
        <a:cs typeface="+mn-cs"/>
        <a:sym typeface="Gill Sans Light"/>
      </a:defRPr>
    </a:lvl6pPr>
    <a:lvl7pPr indent="1371530" defTabSz="584170">
      <a:defRPr sz="2800">
        <a:solidFill>
          <a:srgbClr val="535353"/>
        </a:solidFill>
        <a:latin typeface="+mn-lt"/>
        <a:ea typeface="+mn-ea"/>
        <a:cs typeface="+mn-cs"/>
        <a:sym typeface="Gill Sans Light"/>
      </a:defRPr>
    </a:lvl7pPr>
    <a:lvl8pPr indent="1600119" defTabSz="584170">
      <a:defRPr sz="2800">
        <a:solidFill>
          <a:srgbClr val="535353"/>
        </a:solidFill>
        <a:latin typeface="+mn-lt"/>
        <a:ea typeface="+mn-ea"/>
        <a:cs typeface="+mn-cs"/>
        <a:sym typeface="Gill Sans Light"/>
      </a:defRPr>
    </a:lvl8pPr>
    <a:lvl9pPr indent="1828706" defTabSz="584170">
      <a:defRPr sz="2800">
        <a:solidFill>
          <a:srgbClr val="535353"/>
        </a:solidFill>
        <a:latin typeface="+mn-lt"/>
        <a:ea typeface="+mn-ea"/>
        <a:cs typeface="+mn-cs"/>
        <a:sym typeface="Gill Sans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8090"/>
    <a:srgbClr val="80595C"/>
    <a:srgbClr val="95ADD4"/>
    <a:srgbClr val="4A70A0"/>
    <a:srgbClr val="FF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D455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rgbClr val="3D4553"/>
              </a:solidFill>
              <a:prstDash val="solid"/>
              <a:miter lim="400000"/>
            </a:ln>
          </a:insideH>
          <a:insideV>
            <a:ln w="12700" cap="flat">
              <a:noFill/>
              <a:miter lim="400000"/>
            </a:ln>
          </a:insideV>
        </a:tcBdr>
        <a:fill>
          <a:solidFill>
            <a:srgbClr val="606B7E"/>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856"/>
  </p:normalViewPr>
  <p:slideViewPr>
    <p:cSldViewPr snapToGrid="0" snapToObjects="1">
      <p:cViewPr>
        <p:scale>
          <a:sx n="80" d="100"/>
          <a:sy n="80" d="100"/>
        </p:scale>
        <p:origin x="1064" y="-528"/>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3" name="Shape 3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55642397"/>
      </p:ext>
    </p:extLst>
  </p:cSld>
  <p:clrMap bg1="lt1" tx1="dk1" bg2="lt2" tx2="dk2" accent1="accent1" accent2="accent2" accent3="accent3" accent4="accent4" accent5="accent5" accent6="accent6" hlink="hlink" folHlink="folHlink"/>
  <p:notesStyle>
    <a:lvl1pPr defTabSz="457176">
      <a:lnSpc>
        <a:spcPct val="125000"/>
      </a:lnSpc>
      <a:defRPr sz="2400">
        <a:latin typeface="Avenir Roman"/>
        <a:ea typeface="Avenir Roman"/>
        <a:cs typeface="Avenir Roman"/>
        <a:sym typeface="Avenir Roman"/>
      </a:defRPr>
    </a:lvl1pPr>
    <a:lvl2pPr indent="228589" defTabSz="457176">
      <a:lnSpc>
        <a:spcPct val="125000"/>
      </a:lnSpc>
      <a:defRPr sz="2400">
        <a:latin typeface="Avenir Roman"/>
        <a:ea typeface="Avenir Roman"/>
        <a:cs typeface="Avenir Roman"/>
        <a:sym typeface="Avenir Roman"/>
      </a:defRPr>
    </a:lvl2pPr>
    <a:lvl3pPr indent="457176" defTabSz="457176">
      <a:lnSpc>
        <a:spcPct val="125000"/>
      </a:lnSpc>
      <a:defRPr sz="2400">
        <a:latin typeface="Avenir Roman"/>
        <a:ea typeface="Avenir Roman"/>
        <a:cs typeface="Avenir Roman"/>
        <a:sym typeface="Avenir Roman"/>
      </a:defRPr>
    </a:lvl3pPr>
    <a:lvl4pPr indent="685765" defTabSz="457176">
      <a:lnSpc>
        <a:spcPct val="125000"/>
      </a:lnSpc>
      <a:defRPr sz="2400">
        <a:latin typeface="Avenir Roman"/>
        <a:ea typeface="Avenir Roman"/>
        <a:cs typeface="Avenir Roman"/>
        <a:sym typeface="Avenir Roman"/>
      </a:defRPr>
    </a:lvl4pPr>
    <a:lvl5pPr indent="914354" defTabSz="457176">
      <a:lnSpc>
        <a:spcPct val="125000"/>
      </a:lnSpc>
      <a:defRPr sz="2400">
        <a:latin typeface="Avenir Roman"/>
        <a:ea typeface="Avenir Roman"/>
        <a:cs typeface="Avenir Roman"/>
        <a:sym typeface="Avenir Roman"/>
      </a:defRPr>
    </a:lvl5pPr>
    <a:lvl6pPr indent="1142941" defTabSz="457176">
      <a:lnSpc>
        <a:spcPct val="125000"/>
      </a:lnSpc>
      <a:defRPr sz="2400">
        <a:latin typeface="Avenir Roman"/>
        <a:ea typeface="Avenir Roman"/>
        <a:cs typeface="Avenir Roman"/>
        <a:sym typeface="Avenir Roman"/>
      </a:defRPr>
    </a:lvl6pPr>
    <a:lvl7pPr indent="1371530" defTabSz="457176">
      <a:lnSpc>
        <a:spcPct val="125000"/>
      </a:lnSpc>
      <a:defRPr sz="2400">
        <a:latin typeface="Avenir Roman"/>
        <a:ea typeface="Avenir Roman"/>
        <a:cs typeface="Avenir Roman"/>
        <a:sym typeface="Avenir Roman"/>
      </a:defRPr>
    </a:lvl7pPr>
    <a:lvl8pPr indent="1600119" defTabSz="457176">
      <a:lnSpc>
        <a:spcPct val="125000"/>
      </a:lnSpc>
      <a:defRPr sz="2400">
        <a:latin typeface="Avenir Roman"/>
        <a:ea typeface="Avenir Roman"/>
        <a:cs typeface="Avenir Roman"/>
        <a:sym typeface="Avenir Roman"/>
      </a:defRPr>
    </a:lvl8pPr>
    <a:lvl9pPr indent="1828706" defTabSz="457176">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Sass –version</a:t>
            </a:r>
          </a:p>
          <a:p>
            <a:endParaRPr lang="en-US" dirty="0" smtClean="0"/>
          </a:p>
          <a:p>
            <a:r>
              <a:rPr lang="en-US" dirty="0" smtClean="0"/>
              <a:t>sass-convert </a:t>
            </a:r>
            <a:r>
              <a:rPr lang="en-US" dirty="0" err="1" smtClean="0"/>
              <a:t>style.sass</a:t>
            </a:r>
            <a:r>
              <a:rPr lang="en-US" dirty="0" smtClean="0"/>
              <a:t> </a:t>
            </a:r>
            <a:r>
              <a:rPr lang="en-US" dirty="0" err="1" smtClean="0"/>
              <a:t>style.scss</a:t>
            </a:r>
            <a:r>
              <a:rPr lang="en-US" dirty="0" smtClean="0"/>
              <a:t> // sass</a:t>
            </a:r>
            <a:r>
              <a:rPr lang="en-US" baseline="0" dirty="0" smtClean="0"/>
              <a:t> to </a:t>
            </a:r>
            <a:r>
              <a:rPr lang="en-US" baseline="0" dirty="0" err="1" smtClean="0"/>
              <a:t>scss</a:t>
            </a:r>
            <a:endParaRPr lang="en-US" baseline="0" dirty="0" smtClean="0"/>
          </a:p>
          <a:p>
            <a:r>
              <a:rPr lang="en-US" dirty="0" smtClean="0"/>
              <a:t>sass-convert </a:t>
            </a:r>
            <a:r>
              <a:rPr lang="en-US" dirty="0" err="1" smtClean="0"/>
              <a:t>style.scss</a:t>
            </a:r>
            <a:r>
              <a:rPr lang="en-US" dirty="0" smtClean="0"/>
              <a:t> </a:t>
            </a:r>
            <a:r>
              <a:rPr lang="en-US" dirty="0" err="1" smtClean="0"/>
              <a:t>style.sass</a:t>
            </a:r>
            <a:r>
              <a:rPr lang="en-US" dirty="0" smtClean="0"/>
              <a:t> // </a:t>
            </a:r>
            <a:r>
              <a:rPr lang="en-US" dirty="0" err="1" smtClean="0"/>
              <a:t>scss</a:t>
            </a:r>
            <a:r>
              <a:rPr lang="en-US" dirty="0" smtClean="0"/>
              <a:t> </a:t>
            </a:r>
            <a:r>
              <a:rPr lang="en-US" baseline="0" dirty="0" smtClean="0"/>
              <a:t>to sass</a:t>
            </a:r>
          </a:p>
          <a:p>
            <a:r>
              <a:rPr lang="en-US" baseline="0" dirty="0" smtClean="0"/>
              <a:t>watch</a:t>
            </a:r>
          </a:p>
          <a:p>
            <a:r>
              <a:rPr lang="en-US" baseline="0" dirty="0" smtClean="0"/>
              <a:t>sass --watch control-</a:t>
            </a:r>
            <a:r>
              <a:rPr lang="en-US" baseline="0" dirty="0" err="1" smtClean="0"/>
              <a:t>stmt.scss</a:t>
            </a:r>
            <a:endParaRPr lang="en-US" dirty="0"/>
          </a:p>
        </p:txBody>
      </p:sp>
    </p:spTree>
    <p:extLst>
      <p:ext uri="{BB962C8B-B14F-4D97-AF65-F5344CB8AC3E}">
        <p14:creationId xmlns:p14="http://schemas.microsoft.com/office/powerpoint/2010/main" val="179522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176" eaLnBrk="1" fontAlgn="auto" latinLnBrk="0" hangingPunct="1">
              <a:lnSpc>
                <a:spcPct val="125000"/>
              </a:lnSpc>
              <a:spcBef>
                <a:spcPts val="0"/>
              </a:spcBef>
              <a:spcAft>
                <a:spcPts val="0"/>
              </a:spcAft>
              <a:buClrTx/>
              <a:buSzTx/>
              <a:buFontTx/>
              <a:buNone/>
              <a:tabLst/>
              <a:defRPr/>
            </a:pPr>
            <a:r>
              <a:rPr lang="en-US" sz="2400" b="1" i="0" dirty="0" smtClean="0">
                <a:effectLst/>
                <a:latin typeface="Avenir Roman"/>
                <a:ea typeface="Avenir Roman"/>
                <a:cs typeface="Avenir Roman"/>
                <a:sym typeface="Avenir Roman"/>
              </a:rPr>
              <a:t> </a:t>
            </a:r>
            <a:r>
              <a:rPr lang="en-US" sz="2400" b="0" i="0" dirty="0" smtClean="0">
                <a:effectLst/>
                <a:latin typeface="Avenir Roman"/>
                <a:ea typeface="Avenir Roman"/>
                <a:cs typeface="Avenir Roman"/>
                <a:sym typeface="Avenir Roman"/>
              </a:rPr>
              <a:t>Nesting  : </a:t>
            </a:r>
          </a:p>
          <a:p>
            <a:pPr marL="0" marR="0" indent="0" defTabSz="457176" eaLnBrk="1" fontAlgn="auto" latinLnBrk="0" hangingPunct="1">
              <a:lnSpc>
                <a:spcPct val="125000"/>
              </a:lnSpc>
              <a:spcBef>
                <a:spcPts val="0"/>
              </a:spcBef>
              <a:spcAft>
                <a:spcPts val="0"/>
              </a:spcAft>
              <a:buClrTx/>
              <a:buSzTx/>
              <a:buFontTx/>
              <a:buNone/>
              <a:tabLst/>
              <a:defRPr/>
            </a:pPr>
            <a:r>
              <a:rPr lang="en-US" sz="2400" b="0" i="0" dirty="0" smtClean="0">
                <a:effectLst/>
                <a:latin typeface="Avenir Roman"/>
                <a:ea typeface="Avenir Roman"/>
                <a:cs typeface="Avenir Roman"/>
                <a:sym typeface="Avenir Roman"/>
              </a:rPr>
              <a:t>	</a:t>
            </a:r>
            <a:r>
              <a:rPr lang="en-US" sz="2400" b="1" i="0" dirty="0" smtClean="0">
                <a:effectLst/>
                <a:latin typeface="Avenir Roman"/>
                <a:ea typeface="Avenir Roman"/>
                <a:cs typeface="Avenir Roman"/>
                <a:sym typeface="Avenir Roman"/>
              </a:rPr>
              <a:t>Referencing Parent Selectors</a:t>
            </a:r>
            <a:r>
              <a:rPr lang="en-US" sz="2400" b="0" i="0" dirty="0" smtClean="0">
                <a:effectLst/>
                <a:latin typeface="Avenir Roman"/>
                <a:ea typeface="Avenir Roman"/>
                <a:cs typeface="Avenir Roman"/>
                <a:sym typeface="Avenir Roman"/>
              </a:rPr>
              <a:t>:</a:t>
            </a:r>
            <a:r>
              <a:rPr lang="en-US" sz="2400" b="0" i="0" baseline="0" dirty="0" smtClean="0">
                <a:effectLst/>
                <a:latin typeface="Avenir Roman"/>
                <a:ea typeface="Avenir Roman"/>
                <a:cs typeface="Avenir Roman"/>
                <a:sym typeface="Avenir Roman"/>
              </a:rPr>
              <a:t> </a:t>
            </a:r>
            <a:r>
              <a:rPr lang="en-US" sz="2400" b="0" i="0" dirty="0" smtClean="0">
                <a:effectLst/>
                <a:latin typeface="Avenir Roman"/>
                <a:ea typeface="Avenir Roman"/>
                <a:cs typeface="Avenir Roman"/>
                <a:sym typeface="Avenir Roman"/>
              </a:rPr>
              <a:t> </a:t>
            </a:r>
            <a:r>
              <a:rPr lang="en-US" b="0" dirty="0" smtClean="0"/>
              <a:t>&amp;:hover , &amp; will be replaced with parent</a:t>
            </a:r>
            <a:r>
              <a:rPr lang="en-US" b="0" baseline="0" dirty="0" smtClean="0"/>
              <a:t> selector </a:t>
            </a:r>
          </a:p>
          <a:p>
            <a:pPr marL="0" marR="0" indent="0" defTabSz="457176" eaLnBrk="1" fontAlgn="auto" latinLnBrk="0" hangingPunct="1">
              <a:lnSpc>
                <a:spcPct val="125000"/>
              </a:lnSpc>
              <a:spcBef>
                <a:spcPts val="0"/>
              </a:spcBef>
              <a:spcAft>
                <a:spcPts val="0"/>
              </a:spcAft>
              <a:buClrTx/>
              <a:buSzTx/>
              <a:buFontTx/>
              <a:buNone/>
              <a:tabLst/>
              <a:defRPr/>
            </a:pPr>
            <a:r>
              <a:rPr lang="en-US" sz="2400" b="0" i="0" dirty="0" smtClean="0">
                <a:effectLst/>
                <a:latin typeface="Avenir Roman"/>
                <a:ea typeface="Avenir Roman"/>
                <a:cs typeface="Avenir Roman"/>
                <a:sym typeface="Avenir Roman"/>
              </a:rPr>
              <a:t>	</a:t>
            </a:r>
            <a:r>
              <a:rPr lang="en-US" sz="2400" b="1" i="0" dirty="0" smtClean="0">
                <a:effectLst/>
                <a:latin typeface="Avenir Roman"/>
                <a:ea typeface="Avenir Roman"/>
                <a:cs typeface="Avenir Roman"/>
                <a:sym typeface="Avenir Roman"/>
              </a:rPr>
              <a:t>Nested Properties </a:t>
            </a:r>
            <a:r>
              <a:rPr lang="en-US" dirty="0" smtClean="0"/>
              <a:t>font: use full for same namespace</a:t>
            </a:r>
            <a:endParaRPr lang="en-US" sz="2400" b="1" i="0" dirty="0" smtClean="0">
              <a:effectLst/>
              <a:latin typeface="Avenir Roman"/>
              <a:ea typeface="Avenir Roman"/>
              <a:cs typeface="Avenir Roman"/>
              <a:sym typeface="Avenir Roman"/>
            </a:endParaRPr>
          </a:p>
          <a:p>
            <a:pPr marL="0" marR="0" indent="0" defTabSz="457176" eaLnBrk="1" fontAlgn="auto" latinLnBrk="0" hangingPunct="1">
              <a:lnSpc>
                <a:spcPct val="125000"/>
              </a:lnSpc>
              <a:spcBef>
                <a:spcPts val="0"/>
              </a:spcBef>
              <a:spcAft>
                <a:spcPts val="0"/>
              </a:spcAft>
              <a:buClrTx/>
              <a:buSzTx/>
              <a:buFontTx/>
              <a:buNone/>
              <a:tabLst/>
              <a:defRPr/>
            </a:pPr>
            <a:r>
              <a:rPr lang="en-US" sz="2400" b="0" i="0" dirty="0" smtClean="0">
                <a:effectLst/>
                <a:latin typeface="Avenir Roman"/>
                <a:ea typeface="Avenir Roman"/>
                <a:cs typeface="Avenir Roman"/>
                <a:sym typeface="Avenir Roman"/>
              </a:rPr>
              <a:t>Variables</a:t>
            </a:r>
            <a:r>
              <a:rPr lang="en-US" sz="2400" b="1" i="0" dirty="0" smtClean="0">
                <a:effectLst/>
                <a:latin typeface="Avenir Roman"/>
                <a:ea typeface="Avenir Roman"/>
                <a:cs typeface="Avenir Roman"/>
                <a:sym typeface="Avenir Roman"/>
              </a:rPr>
              <a:t>: </a:t>
            </a:r>
          </a:p>
          <a:p>
            <a:pPr marL="0" marR="0" indent="0" defTabSz="457176" eaLnBrk="1" fontAlgn="auto" latinLnBrk="0" hangingPunct="1">
              <a:lnSpc>
                <a:spcPct val="125000"/>
              </a:lnSpc>
              <a:spcBef>
                <a:spcPts val="0"/>
              </a:spcBef>
              <a:spcAft>
                <a:spcPts val="0"/>
              </a:spcAft>
              <a:buClrTx/>
              <a:buSzTx/>
              <a:buFontTx/>
              <a:buNone/>
              <a:tabLst/>
              <a:defRPr/>
            </a:pPr>
            <a:r>
              <a:rPr lang="en-US" sz="2400" b="1" i="0" dirty="0" smtClean="0">
                <a:effectLst/>
                <a:latin typeface="Avenir Roman"/>
                <a:ea typeface="Avenir Roman"/>
                <a:cs typeface="Avenir Roman"/>
                <a:sym typeface="Avenir Roman"/>
              </a:rPr>
              <a:t>	CSS</a:t>
            </a:r>
            <a:r>
              <a:rPr lang="en-US" sz="2400" b="1" i="0" baseline="0" dirty="0" smtClean="0">
                <a:effectLst/>
                <a:latin typeface="Avenir Roman"/>
                <a:ea typeface="Avenir Roman"/>
                <a:cs typeface="Avenir Roman"/>
                <a:sym typeface="Avenir Roman"/>
              </a:rPr>
              <a:t> properties as variable, selectors as variables, number operations, color </a:t>
            </a:r>
            <a:r>
              <a:rPr lang="en-US" sz="2400" b="1" dirty="0" smtClean="0">
                <a:effectLst/>
                <a:latin typeface="Avenir Roman"/>
                <a:ea typeface="Avenir Roman"/>
                <a:cs typeface="Avenir Roman"/>
                <a:sym typeface="Avenir Roman"/>
              </a:rPr>
              <a:t>operations </a:t>
            </a:r>
          </a:p>
          <a:p>
            <a:pPr marL="0" marR="0" indent="0" defTabSz="457176" eaLnBrk="1" fontAlgn="auto" latinLnBrk="0" hangingPunct="1">
              <a:lnSpc>
                <a:spcPct val="125000"/>
              </a:lnSpc>
              <a:spcBef>
                <a:spcPts val="0"/>
              </a:spcBef>
              <a:spcAft>
                <a:spcPts val="0"/>
              </a:spcAft>
              <a:buClrTx/>
              <a:buSzTx/>
              <a:buFontTx/>
              <a:buNone/>
              <a:tabLst/>
              <a:defRPr/>
            </a:pPr>
            <a:r>
              <a:rPr lang="en-US" dirty="0" smtClean="0"/>
              <a:t>	Lists (10px 10px 0px, 1px), maps(key1: value1, key2: value2, key3: value3);</a:t>
            </a:r>
          </a:p>
          <a:p>
            <a:pPr marL="0" marR="0" indent="0" defTabSz="457176" eaLnBrk="1" fontAlgn="auto" latinLnBrk="0" hangingPunct="1">
              <a:lnSpc>
                <a:spcPct val="125000"/>
              </a:lnSpc>
              <a:spcBef>
                <a:spcPts val="0"/>
              </a:spcBef>
              <a:spcAft>
                <a:spcPts val="0"/>
              </a:spcAft>
              <a:buClrTx/>
              <a:buSzTx/>
              <a:buFontTx/>
              <a:buNone/>
              <a:tabLst/>
              <a:defRPr/>
            </a:pPr>
            <a:r>
              <a:rPr lang="en-US" sz="2400" b="1" i="0" dirty="0" smtClean="0">
                <a:effectLst/>
                <a:latin typeface="Avenir Roman"/>
                <a:ea typeface="Avenir Roman"/>
                <a:cs typeface="Avenir Roman"/>
                <a:sym typeface="Avenir Roman"/>
              </a:rPr>
              <a:t>@Directive</a:t>
            </a:r>
            <a:r>
              <a:rPr lang="en-US" sz="2400" b="1" i="0" baseline="0" dirty="0" smtClean="0">
                <a:effectLst/>
                <a:latin typeface="Avenir Roman"/>
                <a:ea typeface="Avenir Roman"/>
                <a:cs typeface="Avenir Roman"/>
                <a:sym typeface="Avenir Roman"/>
              </a:rPr>
              <a:t> :</a:t>
            </a:r>
          </a:p>
          <a:p>
            <a:r>
              <a:rPr lang="en-US" sz="2400" b="1" i="0" baseline="0" dirty="0" smtClean="0">
                <a:effectLst/>
                <a:latin typeface="Avenir Roman"/>
                <a:ea typeface="Avenir Roman"/>
                <a:cs typeface="Avenir Roman"/>
                <a:sym typeface="Avenir Roman"/>
              </a:rPr>
              <a:t>	</a:t>
            </a:r>
            <a:r>
              <a:rPr lang="en-US" sz="2400" b="1" i="0" dirty="0" smtClean="0">
                <a:effectLst/>
                <a:latin typeface="Avenir Roman"/>
                <a:ea typeface="Avenir Roman"/>
                <a:cs typeface="Avenir Roman"/>
                <a:sym typeface="Avenir Roman"/>
              </a:rPr>
              <a:t>@import</a:t>
            </a:r>
            <a:r>
              <a:rPr lang="en-US" sz="2400" b="0" i="0" dirty="0" smtClean="0">
                <a:effectLst/>
                <a:latin typeface="Avenir Roman"/>
                <a:ea typeface="Avenir Roman"/>
                <a:cs typeface="Avenir Roman"/>
                <a:sym typeface="Avenir Roman"/>
              </a:rPr>
              <a:t> takes a filename to import. By default, CSS @import rule:</a:t>
            </a:r>
          </a:p>
          <a:p>
            <a:pPr lvl="3"/>
            <a:r>
              <a:rPr lang="en-US" sz="2400" b="0" i="0" dirty="0" smtClean="0">
                <a:effectLst/>
                <a:latin typeface="Avenir Roman"/>
                <a:ea typeface="Avenir Roman"/>
                <a:cs typeface="Avenir Roman"/>
                <a:sym typeface="Avenir Roman"/>
              </a:rPr>
              <a:t>If the file’s extension is .</a:t>
            </a:r>
            <a:r>
              <a:rPr lang="en-US" sz="2400" b="0" i="0" dirty="0" err="1" smtClean="0">
                <a:effectLst/>
                <a:latin typeface="Avenir Roman"/>
                <a:ea typeface="Avenir Roman"/>
                <a:cs typeface="Avenir Roman"/>
                <a:sym typeface="Avenir Roman"/>
              </a:rPr>
              <a:t>css</a:t>
            </a:r>
            <a:r>
              <a:rPr lang="en-US" sz="2400" b="0" i="0" dirty="0" smtClean="0">
                <a:effectLst/>
                <a:latin typeface="Avenir Roman"/>
                <a:ea typeface="Avenir Roman"/>
                <a:cs typeface="Avenir Roman"/>
                <a:sym typeface="Avenir Roman"/>
              </a:rPr>
              <a:t>.</a:t>
            </a:r>
          </a:p>
          <a:p>
            <a:pPr lvl="3"/>
            <a:r>
              <a:rPr lang="en-US" sz="2400" b="0" i="0" dirty="0" smtClean="0">
                <a:effectLst/>
                <a:latin typeface="Avenir Roman"/>
                <a:ea typeface="Avenir Roman"/>
                <a:cs typeface="Avenir Roman"/>
                <a:sym typeface="Avenir Roman"/>
              </a:rPr>
              <a:t>If the filename begins with http://.</a:t>
            </a:r>
          </a:p>
          <a:p>
            <a:pPr lvl="3"/>
            <a:r>
              <a:rPr lang="en-US" sz="2400" b="0" i="0" dirty="0" smtClean="0">
                <a:effectLst/>
                <a:latin typeface="Avenir Roman"/>
                <a:ea typeface="Avenir Roman"/>
                <a:cs typeface="Avenir Roman"/>
                <a:sym typeface="Avenir Roman"/>
              </a:rPr>
              <a:t>If the filename is a </a:t>
            </a:r>
            <a:r>
              <a:rPr lang="en-US" sz="2400" b="0" i="0" dirty="0" err="1" smtClean="0">
                <a:effectLst/>
                <a:latin typeface="Avenir Roman"/>
                <a:ea typeface="Avenir Roman"/>
                <a:cs typeface="Avenir Roman"/>
                <a:sym typeface="Avenir Roman"/>
              </a:rPr>
              <a:t>url</a:t>
            </a:r>
            <a:r>
              <a:rPr lang="en-US" sz="2400" b="0" i="0" dirty="0" smtClean="0">
                <a:effectLst/>
                <a:latin typeface="Avenir Roman"/>
                <a:ea typeface="Avenir Roman"/>
                <a:cs typeface="Avenir Roman"/>
                <a:sym typeface="Avenir Roman"/>
              </a:rPr>
              <a:t>().</a:t>
            </a:r>
          </a:p>
          <a:p>
            <a:pPr lvl="3"/>
            <a:r>
              <a:rPr lang="en-US" sz="2400" b="0" i="0" dirty="0" smtClean="0">
                <a:effectLst/>
                <a:latin typeface="Avenir Roman"/>
                <a:ea typeface="Avenir Roman"/>
                <a:cs typeface="Avenir Roman"/>
                <a:sym typeface="Avenir Roman"/>
              </a:rPr>
              <a:t>If the @import has any media queries</a:t>
            </a:r>
          </a:p>
          <a:p>
            <a:pPr lvl="2"/>
            <a:r>
              <a:rPr lang="en-US" sz="2400" b="1" i="0" dirty="0" smtClean="0">
                <a:effectLst/>
                <a:latin typeface="Avenir Roman"/>
                <a:ea typeface="Avenir Roman"/>
                <a:cs typeface="Avenir Roman"/>
                <a:sym typeface="Avenir Roman"/>
              </a:rPr>
              <a:t>@extends:</a:t>
            </a:r>
            <a:r>
              <a:rPr lang="en-US" sz="2400" b="1" i="0" baseline="0" dirty="0" smtClean="0">
                <a:effectLst/>
                <a:latin typeface="Avenir Roman"/>
                <a:ea typeface="Avenir Roman"/>
                <a:cs typeface="Avenir Roman"/>
                <a:sym typeface="Avenir Roman"/>
              </a:rPr>
              <a:t> inherit properties</a:t>
            </a:r>
          </a:p>
          <a:p>
            <a:pPr lvl="2"/>
            <a:r>
              <a:rPr lang="en-US" sz="2400" b="1" i="0" baseline="0" dirty="0" smtClean="0">
                <a:effectLst/>
                <a:latin typeface="Avenir Roman"/>
                <a:ea typeface="Avenir Roman"/>
                <a:cs typeface="Avenir Roman"/>
                <a:sym typeface="Avenir Roman"/>
              </a:rPr>
              <a:t>	single, multiple, chain, </a:t>
            </a:r>
            <a:r>
              <a:rPr lang="en-US" sz="2400" b="1" i="0" dirty="0" smtClean="0">
                <a:effectLst/>
                <a:latin typeface="Avenir Roman"/>
                <a:ea typeface="Avenir Roman"/>
                <a:cs typeface="Avenir Roman"/>
                <a:sym typeface="Avenir Roman"/>
              </a:rPr>
              <a:t>Placeholder Selectors</a:t>
            </a:r>
            <a:r>
              <a:rPr lang="en-US" sz="2400" i="1"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a%selector</a:t>
            </a:r>
            <a:r>
              <a:rPr lang="en-US" sz="2400" dirty="0" smtClean="0">
                <a:effectLst/>
                <a:latin typeface="Avenir Roman"/>
                <a:ea typeface="Avenir Roman"/>
                <a:cs typeface="Avenir Roman"/>
                <a:sym typeface="Avenir Roman"/>
              </a:rPr>
              <a:t> wont render itself unless we extend</a:t>
            </a:r>
            <a:r>
              <a:rPr lang="en-US" sz="2400" baseline="0" dirty="0" smtClean="0">
                <a:effectLst/>
                <a:latin typeface="Avenir Roman"/>
                <a:ea typeface="Avenir Roman"/>
                <a:cs typeface="Avenir Roman"/>
                <a:sym typeface="Avenir Roman"/>
              </a:rPr>
              <a:t> it.</a:t>
            </a:r>
          </a:p>
          <a:p>
            <a:pPr lvl="0"/>
            <a:r>
              <a:rPr lang="en-US" sz="2400" b="1" i="0" baseline="0" dirty="0" err="1" smtClean="0">
                <a:effectLst/>
                <a:latin typeface="Avenir Roman"/>
                <a:ea typeface="Avenir Roman"/>
                <a:cs typeface="Avenir Roman"/>
                <a:sym typeface="Avenir Roman"/>
              </a:rPr>
              <a:t>Mixin</a:t>
            </a:r>
            <a:endParaRPr lang="en-US" sz="2400" b="1" i="0" dirty="0" smtClean="0">
              <a:effectLst/>
              <a:latin typeface="Avenir Roman"/>
              <a:ea typeface="Avenir Roman"/>
              <a:cs typeface="Avenir Roman"/>
              <a:sym typeface="Avenir Roman"/>
            </a:endParaRPr>
          </a:p>
          <a:p>
            <a:pPr marL="0" marR="0" indent="0" defTabSz="457176" eaLnBrk="1" fontAlgn="auto" latinLnBrk="0" hangingPunct="1">
              <a:lnSpc>
                <a:spcPct val="125000"/>
              </a:lnSpc>
              <a:spcBef>
                <a:spcPts val="0"/>
              </a:spcBef>
              <a:spcAft>
                <a:spcPts val="0"/>
              </a:spcAft>
              <a:buClrTx/>
              <a:buSzTx/>
              <a:buFontTx/>
              <a:buNone/>
              <a:tabLst/>
              <a:defRPr/>
            </a:pPr>
            <a:r>
              <a:rPr lang="en-US" sz="2400" b="1" i="0" dirty="0" smtClean="0">
                <a:effectLst/>
                <a:latin typeface="Avenir Roman"/>
                <a:ea typeface="Avenir Roman"/>
                <a:cs typeface="Avenir Roman"/>
                <a:sym typeface="Avenir Roman"/>
              </a:rPr>
              <a:t>	with/without parameter, default parameters,</a:t>
            </a:r>
            <a:r>
              <a:rPr lang="en-US" sz="2400" b="1" i="0" baseline="0" dirty="0" smtClean="0">
                <a:effectLst/>
                <a:latin typeface="Avenir Roman"/>
                <a:ea typeface="Avenir Roman"/>
                <a:cs typeface="Avenir Roman"/>
                <a:sym typeface="Avenir Roman"/>
              </a:rPr>
              <a:t> variable parameters</a:t>
            </a:r>
          </a:p>
          <a:p>
            <a:pPr marL="0" marR="0" indent="0" defTabSz="457176" eaLnBrk="1" fontAlgn="auto" latinLnBrk="0" hangingPunct="1">
              <a:lnSpc>
                <a:spcPct val="125000"/>
              </a:lnSpc>
              <a:spcBef>
                <a:spcPts val="0"/>
              </a:spcBef>
              <a:spcAft>
                <a:spcPts val="0"/>
              </a:spcAft>
              <a:buClrTx/>
              <a:buSzTx/>
              <a:buFontTx/>
              <a:buNone/>
              <a:tabLst/>
              <a:defRPr/>
            </a:pPr>
            <a:r>
              <a:rPr lang="en-US" sz="2400" b="1" i="0" baseline="0" dirty="0" smtClean="0">
                <a:effectLst/>
                <a:latin typeface="Avenir Roman"/>
                <a:ea typeface="Avenir Roman"/>
                <a:cs typeface="Avenir Roman"/>
                <a:sym typeface="Avenir Roman"/>
              </a:rPr>
              <a:t>Function : function should have return value, need not to use @include</a:t>
            </a:r>
            <a:endParaRPr lang="en-US" sz="2400" b="1" i="0" dirty="0" smtClean="0">
              <a:effectLst/>
              <a:latin typeface="Avenir Roman"/>
              <a:ea typeface="Avenir Roman"/>
              <a:cs typeface="Avenir Roman"/>
              <a:sym typeface="Avenir Roman"/>
            </a:endParaRPr>
          </a:p>
          <a:p>
            <a:endParaRPr lang="en-US" dirty="0"/>
          </a:p>
        </p:txBody>
      </p:sp>
    </p:spTree>
    <p:extLst>
      <p:ext uri="{BB962C8B-B14F-4D97-AF65-F5344CB8AC3E}">
        <p14:creationId xmlns:p14="http://schemas.microsoft.com/office/powerpoint/2010/main" val="85161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 name="Picture Placeholder 10"/>
          <p:cNvSpPr>
            <a:spLocks noGrp="1"/>
          </p:cNvSpPr>
          <p:nvPr>
            <p:ph type="pic" sz="quarter" idx="13" hasCustomPrompt="1"/>
          </p:nvPr>
        </p:nvSpPr>
        <p:spPr>
          <a:xfrm>
            <a:off x="0" y="0"/>
            <a:ext cx="13004800" cy="7841263"/>
          </a:xfrm>
          <a:prstGeom prst="rect">
            <a:avLst/>
          </a:prstGeom>
        </p:spPr>
        <p:txBody>
          <a:bodyPr lIns="130046" tIns="65023" rIns="130046" bIns="65023" anchor="ctr" anchorCtr="0">
            <a:normAutofit/>
          </a:bodyPr>
          <a:lstStyle>
            <a:lvl1pPr marL="0" indent="0" algn="ctr">
              <a:buNone/>
              <a:defRPr sz="3400" baseline="0">
                <a:solidFill>
                  <a:schemeClr val="tx1"/>
                </a:solidFill>
              </a:defRPr>
            </a:lvl1pPr>
          </a:lstStyle>
          <a:p>
            <a:r>
              <a:rPr lang="en-US" dirty="0" smtClean="0"/>
              <a:t>Click icon to insert picture, then send image to back. </a:t>
            </a:r>
            <a:br>
              <a:rPr lang="en-US" dirty="0" smtClean="0"/>
            </a:br>
            <a:r>
              <a:rPr lang="en-US" dirty="0" smtClean="0"/>
              <a:t>Home Tab &gt; Arrange &gt; Send to Back</a:t>
            </a:r>
            <a:endParaRPr lang="en-US" dirty="0"/>
          </a:p>
        </p:txBody>
      </p:sp>
      <p:sp>
        <p:nvSpPr>
          <p:cNvPr id="2" name="Title 1"/>
          <p:cNvSpPr>
            <a:spLocks noGrp="1"/>
          </p:cNvSpPr>
          <p:nvPr>
            <p:ph type="ctrTitle"/>
          </p:nvPr>
        </p:nvSpPr>
        <p:spPr>
          <a:xfrm>
            <a:off x="4328331" y="8146099"/>
            <a:ext cx="7875129" cy="525272"/>
          </a:xfrm>
          <a:prstGeom prst="rect">
            <a:avLst/>
          </a:prstGeom>
        </p:spPr>
        <p:txBody>
          <a:bodyPr wrap="square" lIns="0" tIns="0" rIns="0" bIns="0" anchor="b" anchorCtr="0">
            <a:spAutoFit/>
          </a:bodyPr>
          <a:lstStyle>
            <a:lvl1pPr algn="r">
              <a:defRPr sz="34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28331" y="8667509"/>
            <a:ext cx="7875129" cy="353943"/>
          </a:xfrm>
          <a:prstGeom prst="rect">
            <a:avLst/>
          </a:prstGeom>
        </p:spPr>
        <p:txBody>
          <a:bodyPr wrap="square" lIns="0" tIns="0" rIns="0" bIns="0">
            <a:spAutoFit/>
          </a:bodyPr>
          <a:lstStyle>
            <a:lvl1pPr marL="0" indent="0" algn="r">
              <a:buNone/>
              <a:defRPr sz="2300" b="1">
                <a:solidFill>
                  <a:schemeClr val="tx1"/>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792" y="7914640"/>
            <a:ext cx="2171809" cy="1749144"/>
          </a:xfrm>
          <a:prstGeom prst="rect">
            <a:avLst/>
          </a:prstGeom>
        </p:spPr>
      </p:pic>
    </p:spTree>
    <p:extLst>
      <p:ext uri="{BB962C8B-B14F-4D97-AF65-F5344CB8AC3E}">
        <p14:creationId xmlns:p14="http://schemas.microsoft.com/office/powerpoint/2010/main" val="60303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_Dense Copy">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3"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dirty="0"/>
          </a:p>
        </p:txBody>
      </p:sp>
      <p:sp>
        <p:nvSpPr>
          <p:cNvPr id="7"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9" name="Content Placeholder 13"/>
          <p:cNvSpPr>
            <a:spLocks noGrp="1"/>
          </p:cNvSpPr>
          <p:nvPr>
            <p:ph sz="quarter" idx="13"/>
          </p:nvPr>
        </p:nvSpPr>
        <p:spPr>
          <a:xfrm>
            <a:off x="851493" y="1619026"/>
            <a:ext cx="11321000" cy="6899118"/>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4753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0488" y="491670"/>
            <a:ext cx="11308306" cy="4584845"/>
          </a:xfrm>
          <a:prstGeom prst="rect">
            <a:avLst/>
          </a:prstGeom>
        </p:spPr>
        <p:txBody>
          <a:bodyPr wrap="square" lIns="0" tIns="0" rIns="0" bIns="0" anchor="b" anchorCtr="0">
            <a:spAutoFit/>
          </a:bodyPr>
          <a:lstStyle>
            <a:lvl1pPr algn="l">
              <a:lnSpc>
                <a:spcPct val="90000"/>
              </a:lnSpc>
              <a:defRPr sz="16400" b="1" cap="none" baseline="0">
                <a:solidFill>
                  <a:schemeClr val="tx2"/>
                </a:solidFill>
              </a:defRPr>
            </a:lvl1pPr>
          </a:lstStyle>
          <a:p>
            <a:r>
              <a:rPr lang="en-US" dirty="0" smtClean="0"/>
              <a:t>Click To Edit </a:t>
            </a:r>
            <a:endParaRPr lang="en-US" dirty="0"/>
          </a:p>
        </p:txBody>
      </p:sp>
      <p:sp>
        <p:nvSpPr>
          <p:cNvPr id="9" name="Text Placeholder 8"/>
          <p:cNvSpPr>
            <a:spLocks noGrp="1"/>
          </p:cNvSpPr>
          <p:nvPr>
            <p:ph type="body" sz="quarter" idx="13" hasCustomPrompt="1"/>
          </p:nvPr>
        </p:nvSpPr>
        <p:spPr>
          <a:xfrm>
            <a:off x="690490" y="5024839"/>
            <a:ext cx="11308306" cy="3474719"/>
          </a:xfrm>
          <a:prstGeom prst="rect">
            <a:avLst/>
          </a:prstGeom>
        </p:spPr>
        <p:txBody>
          <a:bodyPr lIns="0" tIns="0" rIns="0" bIns="0">
            <a:noAutofit/>
          </a:bodyPr>
          <a:lstStyle>
            <a:lvl1pPr marL="0" indent="0">
              <a:lnSpc>
                <a:spcPct val="90000"/>
              </a:lnSpc>
              <a:spcBef>
                <a:spcPts val="0"/>
              </a:spcBef>
              <a:buNone/>
              <a:defRPr sz="16400" b="1"/>
            </a:lvl1pPr>
          </a:lstStyle>
          <a:p>
            <a:pPr lvl="0"/>
            <a:r>
              <a:rPr lang="en-US" dirty="0" smtClean="0"/>
              <a:t>Click To Edit</a:t>
            </a:r>
          </a:p>
        </p:txBody>
      </p:sp>
    </p:spTree>
    <p:extLst>
      <p:ext uri="{BB962C8B-B14F-4D97-AF65-F5344CB8AC3E}">
        <p14:creationId xmlns:p14="http://schemas.microsoft.com/office/powerpoint/2010/main" val="200274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rgbClr val="333333"/>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90488" y="491670"/>
            <a:ext cx="11308306" cy="4584845"/>
          </a:xfrm>
          <a:prstGeom prst="rect">
            <a:avLst/>
          </a:prstGeom>
        </p:spPr>
        <p:txBody>
          <a:bodyPr wrap="square" lIns="0" tIns="0" rIns="0" bIns="0" anchor="b" anchorCtr="0">
            <a:spAutoFit/>
          </a:bodyPr>
          <a:lstStyle>
            <a:lvl1pPr algn="l">
              <a:lnSpc>
                <a:spcPct val="90000"/>
              </a:lnSpc>
              <a:defRPr sz="16400" b="1" cap="none" baseline="0">
                <a:solidFill>
                  <a:schemeClr val="tx2"/>
                </a:solidFill>
              </a:defRPr>
            </a:lvl1pPr>
          </a:lstStyle>
          <a:p>
            <a:r>
              <a:rPr lang="en-US" dirty="0" smtClean="0"/>
              <a:t>Click To Edit </a:t>
            </a:r>
            <a:endParaRPr lang="en-US" dirty="0"/>
          </a:p>
        </p:txBody>
      </p:sp>
      <p:sp>
        <p:nvSpPr>
          <p:cNvPr id="8" name="Text Placeholder 8"/>
          <p:cNvSpPr>
            <a:spLocks noGrp="1"/>
          </p:cNvSpPr>
          <p:nvPr>
            <p:ph type="body" sz="quarter" idx="13" hasCustomPrompt="1"/>
          </p:nvPr>
        </p:nvSpPr>
        <p:spPr>
          <a:xfrm>
            <a:off x="690490" y="5024839"/>
            <a:ext cx="11308306" cy="3474719"/>
          </a:xfrm>
          <a:prstGeom prst="rect">
            <a:avLst/>
          </a:prstGeom>
        </p:spPr>
        <p:txBody>
          <a:bodyPr lIns="0" tIns="0" rIns="0" bIns="0">
            <a:noAutofit/>
          </a:bodyPr>
          <a:lstStyle>
            <a:lvl1pPr marL="0" indent="0">
              <a:lnSpc>
                <a:spcPct val="90000"/>
              </a:lnSpc>
              <a:spcBef>
                <a:spcPts val="0"/>
              </a:spcBef>
              <a:buNone/>
              <a:defRPr sz="16400" b="1">
                <a:solidFill>
                  <a:schemeClr val="bg1"/>
                </a:solidFill>
              </a:defRPr>
            </a:lvl1pPr>
          </a:lstStyle>
          <a:p>
            <a:pPr lvl="0"/>
            <a:r>
              <a:rPr lang="en-US" dirty="0" smtClean="0"/>
              <a:t>Click To Edit</a:t>
            </a:r>
          </a:p>
        </p:txBody>
      </p:sp>
    </p:spTree>
    <p:extLst>
      <p:ext uri="{BB962C8B-B14F-4D97-AF65-F5344CB8AC3E}">
        <p14:creationId xmlns:p14="http://schemas.microsoft.com/office/powerpoint/2010/main" val="3709815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Long">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45312" y="3541478"/>
            <a:ext cx="11308308" cy="1535036"/>
          </a:xfrm>
          <a:prstGeom prst="rect">
            <a:avLst/>
          </a:prstGeom>
        </p:spPr>
        <p:txBody>
          <a:bodyPr wrap="square" lIns="0" tIns="0" rIns="0" bIns="0" anchor="b" anchorCtr="0">
            <a:spAutoFit/>
          </a:bodyPr>
          <a:lstStyle>
            <a:lvl1pPr algn="l">
              <a:lnSpc>
                <a:spcPct val="85000"/>
              </a:lnSpc>
              <a:defRPr sz="11400" b="1" cap="none" baseline="0">
                <a:solidFill>
                  <a:schemeClr val="tx2"/>
                </a:solidFill>
              </a:defRPr>
            </a:lvl1pPr>
          </a:lstStyle>
          <a:p>
            <a:r>
              <a:rPr lang="en-US" dirty="0" smtClean="0"/>
              <a:t>Click To Edit </a:t>
            </a:r>
            <a:endParaRPr lang="en-US" dirty="0"/>
          </a:p>
        </p:txBody>
      </p:sp>
      <p:sp>
        <p:nvSpPr>
          <p:cNvPr id="8" name="Text Placeholder 8"/>
          <p:cNvSpPr>
            <a:spLocks noGrp="1"/>
          </p:cNvSpPr>
          <p:nvPr>
            <p:ph type="body" sz="quarter" idx="13" hasCustomPrompt="1"/>
          </p:nvPr>
        </p:nvSpPr>
        <p:spPr>
          <a:xfrm>
            <a:off x="845313" y="5024839"/>
            <a:ext cx="11308306" cy="3474719"/>
          </a:xfrm>
          <a:prstGeom prst="rect">
            <a:avLst/>
          </a:prstGeom>
        </p:spPr>
        <p:txBody>
          <a:bodyPr lIns="0" tIns="0" rIns="0" bIns="0">
            <a:noAutofit/>
          </a:bodyPr>
          <a:lstStyle>
            <a:lvl1pPr marL="0" indent="0">
              <a:lnSpc>
                <a:spcPct val="85000"/>
              </a:lnSpc>
              <a:spcBef>
                <a:spcPts val="0"/>
              </a:spcBef>
              <a:buNone/>
              <a:defRPr sz="11400" b="1">
                <a:solidFill>
                  <a:schemeClr val="tx1"/>
                </a:solidFill>
              </a:defRPr>
            </a:lvl1pPr>
          </a:lstStyle>
          <a:p>
            <a:pPr lvl="0"/>
            <a:r>
              <a:rPr lang="en-US" dirty="0" smtClean="0"/>
              <a:t>Click To Edit</a:t>
            </a:r>
          </a:p>
        </p:txBody>
      </p:sp>
    </p:spTree>
    <p:extLst>
      <p:ext uri="{BB962C8B-B14F-4D97-AF65-F5344CB8AC3E}">
        <p14:creationId xmlns:p14="http://schemas.microsoft.com/office/powerpoint/2010/main" val="383270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Gray Long">
    <p:bg>
      <p:bgPr>
        <a:solidFill>
          <a:srgbClr val="333333"/>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45312" y="3541478"/>
            <a:ext cx="11308308" cy="1535036"/>
          </a:xfrm>
          <a:prstGeom prst="rect">
            <a:avLst/>
          </a:prstGeom>
        </p:spPr>
        <p:txBody>
          <a:bodyPr wrap="square" lIns="0" tIns="0" rIns="0" bIns="0" anchor="b" anchorCtr="0">
            <a:spAutoFit/>
          </a:bodyPr>
          <a:lstStyle>
            <a:lvl1pPr algn="l">
              <a:lnSpc>
                <a:spcPct val="85000"/>
              </a:lnSpc>
              <a:defRPr sz="11400" b="1" cap="none" baseline="0">
                <a:solidFill>
                  <a:schemeClr val="tx2"/>
                </a:solidFill>
              </a:defRPr>
            </a:lvl1pPr>
          </a:lstStyle>
          <a:p>
            <a:r>
              <a:rPr lang="en-US" dirty="0" smtClean="0"/>
              <a:t>Click To Edit </a:t>
            </a:r>
            <a:endParaRPr lang="en-US" dirty="0"/>
          </a:p>
        </p:txBody>
      </p:sp>
      <p:sp>
        <p:nvSpPr>
          <p:cNvPr id="8" name="Text Placeholder 8"/>
          <p:cNvSpPr>
            <a:spLocks noGrp="1"/>
          </p:cNvSpPr>
          <p:nvPr>
            <p:ph type="body" sz="quarter" idx="13" hasCustomPrompt="1"/>
          </p:nvPr>
        </p:nvSpPr>
        <p:spPr>
          <a:xfrm>
            <a:off x="845313" y="5024839"/>
            <a:ext cx="11308306" cy="3474719"/>
          </a:xfrm>
          <a:prstGeom prst="rect">
            <a:avLst/>
          </a:prstGeom>
        </p:spPr>
        <p:txBody>
          <a:bodyPr lIns="0" tIns="0" rIns="0" bIns="0">
            <a:noAutofit/>
          </a:bodyPr>
          <a:lstStyle>
            <a:lvl1pPr marL="0" indent="0">
              <a:lnSpc>
                <a:spcPct val="85000"/>
              </a:lnSpc>
              <a:spcBef>
                <a:spcPts val="0"/>
              </a:spcBef>
              <a:buNone/>
              <a:defRPr sz="11400" b="1">
                <a:solidFill>
                  <a:schemeClr val="bg1"/>
                </a:solidFill>
              </a:defRPr>
            </a:lvl1pPr>
          </a:lstStyle>
          <a:p>
            <a:pPr lvl="0"/>
            <a:r>
              <a:rPr lang="en-US" dirty="0" smtClean="0"/>
              <a:t>Click To Edit</a:t>
            </a:r>
          </a:p>
        </p:txBody>
      </p:sp>
    </p:spTree>
    <p:extLst>
      <p:ext uri="{BB962C8B-B14F-4D97-AF65-F5344CB8AC3E}">
        <p14:creationId xmlns:p14="http://schemas.microsoft.com/office/powerpoint/2010/main" val="362729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Content Placeholder 13"/>
          <p:cNvSpPr>
            <a:spLocks noGrp="1"/>
          </p:cNvSpPr>
          <p:nvPr>
            <p:ph sz="quarter" idx="13"/>
          </p:nvPr>
        </p:nvSpPr>
        <p:spPr>
          <a:xfrm>
            <a:off x="851493" y="1616580"/>
            <a:ext cx="5201920" cy="6190629"/>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a:p>
        </p:txBody>
      </p:sp>
      <p:sp>
        <p:nvSpPr>
          <p:cNvPr id="10" name="Content Placeholder 13"/>
          <p:cNvSpPr>
            <a:spLocks noGrp="1"/>
          </p:cNvSpPr>
          <p:nvPr>
            <p:ph sz="quarter" idx="14"/>
          </p:nvPr>
        </p:nvSpPr>
        <p:spPr>
          <a:xfrm>
            <a:off x="6335184" y="1632566"/>
            <a:ext cx="5201920" cy="6190629"/>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031165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Left_Chart Right">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3"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dirty="0"/>
          </a:p>
        </p:txBody>
      </p:sp>
      <p:sp>
        <p:nvSpPr>
          <p:cNvPr id="8"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10" name="Content Placeholder 13"/>
          <p:cNvSpPr>
            <a:spLocks noGrp="1"/>
          </p:cNvSpPr>
          <p:nvPr>
            <p:ph sz="quarter" idx="13"/>
          </p:nvPr>
        </p:nvSpPr>
        <p:spPr>
          <a:xfrm>
            <a:off x="851493" y="1619026"/>
            <a:ext cx="11321000" cy="6899118"/>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62790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488" y="403149"/>
            <a:ext cx="11308306" cy="105238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45312" y="2228694"/>
            <a:ext cx="5201920" cy="437727"/>
          </a:xfrm>
          <a:prstGeom prst="rect">
            <a:avLst/>
          </a:prstGeom>
        </p:spPr>
        <p:txBody>
          <a:bodyPr lIns="130046" tIns="65023" rIns="130046" bIns="65023" anchor="b"/>
          <a:lstStyle>
            <a:lvl1pPr marL="0" indent="0">
              <a:buNone/>
              <a:defRPr sz="28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5" name="Text Placeholder 4"/>
          <p:cNvSpPr>
            <a:spLocks noGrp="1"/>
          </p:cNvSpPr>
          <p:nvPr>
            <p:ph type="body" sz="quarter" idx="3"/>
          </p:nvPr>
        </p:nvSpPr>
        <p:spPr>
          <a:xfrm>
            <a:off x="6683910" y="2228694"/>
            <a:ext cx="5201920" cy="437727"/>
          </a:xfrm>
          <a:prstGeom prst="rect">
            <a:avLst/>
          </a:prstGeom>
        </p:spPr>
        <p:txBody>
          <a:bodyPr lIns="130046" tIns="65023" rIns="130046" bIns="65023" anchor="b"/>
          <a:lstStyle>
            <a:lvl1pPr marL="0" indent="0">
              <a:buNone/>
              <a:defRPr sz="28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en-US" smtClean="0"/>
              <a:t>Click to edit Master text styles</a:t>
            </a:r>
          </a:p>
        </p:txBody>
      </p:sp>
      <p:sp>
        <p:nvSpPr>
          <p:cNvPr id="15" name="Slide Number Placeholder 5"/>
          <p:cNvSpPr>
            <a:spLocks noGrp="1"/>
          </p:cNvSpPr>
          <p:nvPr>
            <p:ph type="sldNum" sz="quarter" idx="11"/>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12"/>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a:p>
        </p:txBody>
      </p:sp>
      <p:sp>
        <p:nvSpPr>
          <p:cNvPr id="10" name="Content Placeholder 13"/>
          <p:cNvSpPr>
            <a:spLocks noGrp="1"/>
          </p:cNvSpPr>
          <p:nvPr>
            <p:ph sz="quarter" idx="13"/>
          </p:nvPr>
        </p:nvSpPr>
        <p:spPr>
          <a:xfrm>
            <a:off x="838488" y="2726859"/>
            <a:ext cx="5201920" cy="4933767"/>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13"/>
          <p:cNvSpPr>
            <a:spLocks noGrp="1"/>
          </p:cNvSpPr>
          <p:nvPr>
            <p:ph sz="quarter" idx="14"/>
          </p:nvPr>
        </p:nvSpPr>
        <p:spPr>
          <a:xfrm>
            <a:off x="6673308" y="2722524"/>
            <a:ext cx="5201920" cy="4958423"/>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87207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488" y="403149"/>
            <a:ext cx="11308306" cy="1052382"/>
          </a:xfrm>
          <a:prstGeom prst="rect">
            <a:avLst/>
          </a:prstGeom>
        </p:spPr>
        <p:txBody>
          <a:bodyPr/>
          <a:lstStyle/>
          <a:p>
            <a:r>
              <a:rPr lang="en-US" smtClean="0"/>
              <a:t>Click to edit Master title style</a:t>
            </a:r>
            <a:endParaRPr lang="en-US"/>
          </a:p>
        </p:txBody>
      </p:sp>
      <p:sp>
        <p:nvSpPr>
          <p:cNvPr id="11"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2"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a:p>
        </p:txBody>
      </p:sp>
    </p:spTree>
    <p:extLst>
      <p:ext uri="{BB962C8B-B14F-4D97-AF65-F5344CB8AC3E}">
        <p14:creationId xmlns:p14="http://schemas.microsoft.com/office/powerpoint/2010/main" val="3223731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Only No Rule">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tx1"/>
                </a:solidFill>
              </a:defRPr>
            </a:lvl1pPr>
          </a:lstStyle>
          <a:p>
            <a:pPr lvl="0"/>
            <a:fld id="{86CB4B4D-7CA3-9044-876B-883B54F8677D}" type="slidenum">
              <a:rPr lang="en-US" smtClean="0"/>
              <a:t>‹#›</a:t>
            </a:fld>
            <a:endParaRPr lang="en-US"/>
          </a:p>
        </p:txBody>
      </p:sp>
      <p:sp>
        <p:nvSpPr>
          <p:cNvPr id="12"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chemeClr val="tx1"/>
                </a:solidFill>
              </a:defRPr>
            </a:lvl1pPr>
          </a:lstStyle>
          <a:p>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7"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cxnSp>
        <p:nvCxnSpPr>
          <p:cNvPr id="6" name="Straight Connector 5"/>
          <p:cNvCxnSpPr/>
          <p:nvPr/>
        </p:nvCxnSpPr>
        <p:spPr>
          <a:xfrm>
            <a:off x="844409" y="1455531"/>
            <a:ext cx="1131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45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Image 2">
    <p:bg>
      <p:bgPr>
        <a:solidFill>
          <a:srgbClr val="000000"/>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2959950" y="770549"/>
            <a:ext cx="7087616" cy="7127481"/>
          </a:xfrm>
          <a:prstGeom prst="ellipse">
            <a:avLst/>
          </a:prstGeom>
        </p:spPr>
        <p:txBody>
          <a:bodyPr lIns="130046" tIns="65023" rIns="130046" bIns="65023" anchor="ctr" anchorCtr="0">
            <a:normAutofit/>
          </a:bodyPr>
          <a:lstStyle>
            <a:lvl1pPr marL="0" indent="0" algn="ctr">
              <a:buNone/>
              <a:defRPr sz="3400" baseline="0">
                <a:solidFill>
                  <a:schemeClr val="bg1"/>
                </a:solidFill>
              </a:defRPr>
            </a:lvl1pPr>
          </a:lstStyle>
          <a:p>
            <a:r>
              <a:rPr lang="en-US" dirty="0" smtClean="0"/>
              <a:t>Click icon to insert picture, then send image to back. </a:t>
            </a:r>
            <a:br>
              <a:rPr lang="en-US" dirty="0" smtClean="0"/>
            </a:br>
            <a:r>
              <a:rPr lang="en-US" dirty="0" smtClean="0"/>
              <a:t>Home Tab &gt; Arrange &gt; Send to Back</a:t>
            </a:r>
            <a:endParaRPr lang="en-US" dirty="0"/>
          </a:p>
        </p:txBody>
      </p:sp>
      <p:sp>
        <p:nvSpPr>
          <p:cNvPr id="3" name="Subtitle 2"/>
          <p:cNvSpPr>
            <a:spLocks noGrp="1"/>
          </p:cNvSpPr>
          <p:nvPr>
            <p:ph type="subTitle" idx="1"/>
          </p:nvPr>
        </p:nvSpPr>
        <p:spPr>
          <a:xfrm>
            <a:off x="3823546" y="8667508"/>
            <a:ext cx="7876258" cy="353943"/>
          </a:xfrm>
          <a:prstGeom prst="rect">
            <a:avLst/>
          </a:prstGeom>
        </p:spPr>
        <p:txBody>
          <a:bodyPr wrap="square" lIns="0" tIns="0" rIns="0" bIns="0">
            <a:spAutoFit/>
          </a:bodyPr>
          <a:lstStyle>
            <a:lvl1pPr marL="0" indent="0" algn="r">
              <a:buNone/>
              <a:defRPr sz="2300" b="1">
                <a:solidFill>
                  <a:schemeClr val="bg1"/>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7421" y="8248794"/>
            <a:ext cx="1604153" cy="1088998"/>
          </a:xfrm>
          <a:prstGeom prst="rect">
            <a:avLst/>
          </a:prstGeom>
        </p:spPr>
      </p:pic>
      <p:sp>
        <p:nvSpPr>
          <p:cNvPr id="6" name="Title 4"/>
          <p:cNvSpPr>
            <a:spLocks noGrp="1"/>
          </p:cNvSpPr>
          <p:nvPr>
            <p:ph type="ctrTitle"/>
          </p:nvPr>
        </p:nvSpPr>
        <p:spPr>
          <a:xfrm>
            <a:off x="2965519" y="8089031"/>
            <a:ext cx="8734286" cy="525272"/>
          </a:xfrm>
          <a:prstGeom prst="rect">
            <a:avLst/>
          </a:prstGeom>
        </p:spPr>
        <p:txBody>
          <a:bodyPr/>
          <a:lstStyle>
            <a:lvl1pPr algn="r">
              <a:defRPr/>
            </a:lvl1pPr>
          </a:lstStyle>
          <a:p>
            <a:r>
              <a:rPr lang="en-US" smtClean="0"/>
              <a:t>Click to edit Master title style</a:t>
            </a:r>
            <a:endParaRPr lang="en-US" dirty="0"/>
          </a:p>
        </p:txBody>
      </p:sp>
    </p:spTree>
    <p:extLst>
      <p:ext uri="{BB962C8B-B14F-4D97-AF65-F5344CB8AC3E}">
        <p14:creationId xmlns:p14="http://schemas.microsoft.com/office/powerpoint/2010/main" val="421000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9"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fld id="{FA84A37A-AFC2-4A01-80A1-FC20F2C0D5BB}" type="slidenum">
              <a:rPr lang="en-US" smtClean="0"/>
              <a:pPr/>
              <a:t>‹#›</a:t>
            </a:fld>
            <a:endParaRPr lang="en-US"/>
          </a:p>
        </p:txBody>
      </p:sp>
      <p:sp>
        <p:nvSpPr>
          <p:cNvPr id="10"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a:p>
        </p:txBody>
      </p:sp>
    </p:spTree>
    <p:extLst>
      <p:ext uri="{BB962C8B-B14F-4D97-AF65-F5344CB8AC3E}">
        <p14:creationId xmlns:p14="http://schemas.microsoft.com/office/powerpoint/2010/main" val="440442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Only No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15"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104011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2_Title Only No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15"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104011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3_Title Only No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15"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1040115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4_Title Only No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15"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10401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5_Title Only No 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sp>
        <p:nvSpPr>
          <p:cNvPr id="15"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6"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104011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9"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0"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85927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9"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0"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85927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9"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0"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85927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9"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0"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48592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Image 3">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7421" y="8248960"/>
            <a:ext cx="1604153" cy="1088666"/>
          </a:xfrm>
          <a:prstGeom prst="rect">
            <a:avLst/>
          </a:prstGeom>
        </p:spPr>
      </p:pic>
      <p:sp>
        <p:nvSpPr>
          <p:cNvPr id="2" name="Title 1"/>
          <p:cNvSpPr>
            <a:spLocks noGrp="1"/>
          </p:cNvSpPr>
          <p:nvPr>
            <p:ph type="ctrTitle"/>
          </p:nvPr>
        </p:nvSpPr>
        <p:spPr>
          <a:xfrm>
            <a:off x="3824677" y="8176576"/>
            <a:ext cx="7875127" cy="525272"/>
          </a:xfrm>
          <a:prstGeom prst="rect">
            <a:avLst/>
          </a:prstGeom>
        </p:spPr>
        <p:txBody>
          <a:bodyPr wrap="square" lIns="0" tIns="0" rIns="0" bIns="0" anchor="b" anchorCtr="0">
            <a:spAutoFit/>
          </a:bodyPr>
          <a:lstStyle>
            <a:lvl1pPr algn="r">
              <a:defRPr sz="34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24676" y="8667509"/>
            <a:ext cx="7875129" cy="353943"/>
          </a:xfrm>
          <a:prstGeom prst="rect">
            <a:avLst/>
          </a:prstGeom>
        </p:spPr>
        <p:txBody>
          <a:bodyPr wrap="square" lIns="0" tIns="0" rIns="0" bIns="0">
            <a:spAutoFit/>
          </a:bodyPr>
          <a:lstStyle>
            <a:lvl1pPr marL="0" indent="0" algn="r">
              <a:buNone/>
              <a:defRPr sz="2300" b="1">
                <a:solidFill>
                  <a:schemeClr val="tx1"/>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12" name="Picture Placeholder 10"/>
          <p:cNvSpPr>
            <a:spLocks noGrp="1"/>
          </p:cNvSpPr>
          <p:nvPr>
            <p:ph type="pic" sz="quarter" idx="13" hasCustomPrompt="1"/>
          </p:nvPr>
        </p:nvSpPr>
        <p:spPr>
          <a:xfrm>
            <a:off x="2959950" y="770549"/>
            <a:ext cx="7087616" cy="7127481"/>
          </a:xfrm>
          <a:prstGeom prst="ellipse">
            <a:avLst/>
          </a:prstGeom>
        </p:spPr>
        <p:txBody>
          <a:bodyPr lIns="130046" tIns="65023" rIns="130046" bIns="65023" anchor="ctr" anchorCtr="0">
            <a:normAutofit/>
          </a:bodyPr>
          <a:lstStyle>
            <a:lvl1pPr marL="0" indent="0" algn="ctr">
              <a:buNone/>
              <a:defRPr sz="3400" baseline="0">
                <a:solidFill>
                  <a:schemeClr val="tx1"/>
                </a:solidFill>
              </a:defRPr>
            </a:lvl1pPr>
          </a:lstStyle>
          <a:p>
            <a:r>
              <a:rPr lang="en-US" dirty="0" smtClean="0"/>
              <a:t>Click icon to insert picture, then send image to back. </a:t>
            </a:r>
            <a:br>
              <a:rPr lang="en-US" dirty="0" smtClean="0"/>
            </a:br>
            <a:r>
              <a:rPr lang="en-US" dirty="0" smtClean="0"/>
              <a:t>Home Tab &gt; Arrange &gt; Send to Back</a:t>
            </a:r>
            <a:endParaRPr lang="en-US" dirty="0"/>
          </a:p>
        </p:txBody>
      </p:sp>
    </p:spTree>
    <p:extLst>
      <p:ext uri="{BB962C8B-B14F-4D97-AF65-F5344CB8AC3E}">
        <p14:creationId xmlns:p14="http://schemas.microsoft.com/office/powerpoint/2010/main" val="933529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14" name="Content Placeholder 13"/>
          <p:cNvSpPr>
            <a:spLocks noGrp="1"/>
          </p:cNvSpPr>
          <p:nvPr>
            <p:ph sz="quarter" idx="13"/>
          </p:nvPr>
        </p:nvSpPr>
        <p:spPr>
          <a:xfrm>
            <a:off x="851493"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3"/>
          <p:cNvSpPr>
            <a:spLocks noGrp="1"/>
          </p:cNvSpPr>
          <p:nvPr>
            <p:ph sz="quarter" idx="14"/>
          </p:nvPr>
        </p:nvSpPr>
        <p:spPr>
          <a:xfrm>
            <a:off x="6497877"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2"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3933757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14" name="Content Placeholder 13"/>
          <p:cNvSpPr>
            <a:spLocks noGrp="1"/>
          </p:cNvSpPr>
          <p:nvPr>
            <p:ph sz="quarter" idx="13"/>
          </p:nvPr>
        </p:nvSpPr>
        <p:spPr>
          <a:xfrm>
            <a:off x="851493"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3"/>
          <p:cNvSpPr>
            <a:spLocks noGrp="1"/>
          </p:cNvSpPr>
          <p:nvPr>
            <p:ph sz="quarter" idx="14"/>
          </p:nvPr>
        </p:nvSpPr>
        <p:spPr>
          <a:xfrm>
            <a:off x="6497877"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2"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3933757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0"/>
          </p:nvPr>
        </p:nvSpPr>
        <p:spPr>
          <a:xfrm>
            <a:off x="845313" y="1137914"/>
            <a:ext cx="11308306" cy="525272"/>
          </a:xfrm>
          <a:prstGeom prst="rect">
            <a:avLst/>
          </a:prstGeom>
        </p:spPr>
        <p:txBody>
          <a:bodyPr lIns="130046" tIns="65023" rIns="130046" bIns="65023"/>
          <a:lstStyle>
            <a:lvl1pPr marL="0" indent="0">
              <a:buFont typeface="Arial" panose="020B0604020202020204" pitchFamily="34" charset="0"/>
              <a:buNone/>
              <a:defRPr sz="3400" b="1">
                <a:solidFill>
                  <a:schemeClr val="tx1"/>
                </a:solidFill>
              </a:defRPr>
            </a:lvl1pPr>
          </a:lstStyle>
          <a:p>
            <a:pPr lvl="0"/>
            <a:r>
              <a:rPr lang="en-US" smtClean="0"/>
              <a:t>Click to edit Master text styles</a:t>
            </a:r>
          </a:p>
        </p:txBody>
      </p:sp>
      <p:sp>
        <p:nvSpPr>
          <p:cNvPr id="14" name="Content Placeholder 13"/>
          <p:cNvSpPr>
            <a:spLocks noGrp="1"/>
          </p:cNvSpPr>
          <p:nvPr>
            <p:ph sz="quarter" idx="13"/>
          </p:nvPr>
        </p:nvSpPr>
        <p:spPr>
          <a:xfrm>
            <a:off x="851493"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3"/>
          <p:cNvSpPr>
            <a:spLocks noGrp="1"/>
          </p:cNvSpPr>
          <p:nvPr>
            <p:ph sz="quarter" idx="14"/>
          </p:nvPr>
        </p:nvSpPr>
        <p:spPr>
          <a:xfrm>
            <a:off x="6497877" y="2054758"/>
            <a:ext cx="5201920" cy="6156780"/>
          </a:xfrm>
          <a:prstGeom prst="rect">
            <a:avLst/>
          </a:prstGeom>
        </p:spPr>
        <p:txBody>
          <a:bodyPr lIns="130046" tIns="65023" rIns="130046" bIns="6502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chemeClr val="bg2"/>
                </a:solidFill>
              </a:defRPr>
            </a:lvl1pPr>
          </a:lstStyle>
          <a:p>
            <a:pPr lvl="0"/>
            <a:fld id="{86CB4B4D-7CA3-9044-876B-883B54F8677D}" type="slidenum">
              <a:rPr lang="en-US" smtClean="0"/>
              <a:t>‹#›</a:t>
            </a:fld>
            <a:endParaRPr lang="en-US"/>
          </a:p>
        </p:txBody>
      </p:sp>
      <p:sp>
        <p:nvSpPr>
          <p:cNvPr id="12" name="Footer Placeholder 10"/>
          <p:cNvSpPr>
            <a:spLocks noGrp="1"/>
          </p:cNvSpPr>
          <p:nvPr>
            <p:ph type="ftr" sz="quarter" idx="3"/>
          </p:nvPr>
        </p:nvSpPr>
        <p:spPr>
          <a:xfrm>
            <a:off x="3235718" y="9016092"/>
            <a:ext cx="8081556" cy="218863"/>
          </a:xfrm>
          <a:prstGeom prst="rect">
            <a:avLst/>
          </a:prstGeom>
        </p:spPr>
        <p:txBody>
          <a:bodyPr vert="horz" wrap="square" lIns="0" tIns="0" rIns="0" bIns="0" rtlCol="0" anchor="ctr">
            <a:spAutoFit/>
          </a:bodyPr>
          <a:lstStyle>
            <a:lvl1pPr algn="r">
              <a:defRPr sz="1400">
                <a:solidFill>
                  <a:schemeClr val="bg2"/>
                </a:solidFill>
              </a:defRPr>
            </a:lvl1pPr>
          </a:lstStyle>
          <a:p>
            <a:endParaRPr lang="en-US" dirty="0"/>
          </a:p>
        </p:txBody>
      </p:sp>
    </p:spTree>
    <p:extLst>
      <p:ext uri="{BB962C8B-B14F-4D97-AF65-F5344CB8AC3E}">
        <p14:creationId xmlns:p14="http://schemas.microsoft.com/office/powerpoint/2010/main" val="393375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Simple Graphic">
    <p:spTree>
      <p:nvGrpSpPr>
        <p:cNvPr id="1" name=""/>
        <p:cNvGrpSpPr/>
        <p:nvPr/>
      </p:nvGrpSpPr>
      <p:grpSpPr>
        <a:xfrm>
          <a:off x="0" y="0"/>
          <a:ext cx="0" cy="0"/>
          <a:chOff x="0" y="0"/>
          <a:chExt cx="0" cy="0"/>
        </a:xfrm>
      </p:grpSpPr>
      <p:sp>
        <p:nvSpPr>
          <p:cNvPr id="2" name="Title 1"/>
          <p:cNvSpPr>
            <a:spLocks noGrp="1"/>
          </p:cNvSpPr>
          <p:nvPr>
            <p:ph type="ctrTitle"/>
          </p:nvPr>
        </p:nvSpPr>
        <p:spPr>
          <a:xfrm>
            <a:off x="846668" y="4004965"/>
            <a:ext cx="7870613" cy="525272"/>
          </a:xfrm>
          <a:prstGeom prst="rect">
            <a:avLst/>
          </a:prstGeom>
        </p:spPr>
        <p:txBody>
          <a:bodyPr wrap="square" lIns="0" tIns="0" rIns="0" bIns="0" anchor="b" anchorCtr="0">
            <a:spAutoFit/>
          </a:bodyPr>
          <a:lstStyle>
            <a:lvl1pPr algn="l">
              <a:defRPr sz="3400" b="1">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46668" y="4593457"/>
            <a:ext cx="7870613" cy="353943"/>
          </a:xfrm>
          <a:prstGeom prst="rect">
            <a:avLst/>
          </a:prstGeom>
        </p:spPr>
        <p:txBody>
          <a:bodyPr wrap="square" lIns="0" tIns="0" rIns="0" bIns="0">
            <a:spAutoFit/>
          </a:bodyPr>
          <a:lstStyle>
            <a:lvl1pPr marL="0" indent="0" algn="l">
              <a:buNone/>
              <a:defRPr sz="2300" b="1">
                <a:solidFill>
                  <a:schemeClr val="tx1"/>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
        <p:nvSpPr>
          <p:cNvPr id="8" name="Oval 7"/>
          <p:cNvSpPr>
            <a:spLocks noChangeAspect="1"/>
          </p:cNvSpPr>
          <p:nvPr/>
        </p:nvSpPr>
        <p:spPr>
          <a:xfrm>
            <a:off x="9212477" y="747325"/>
            <a:ext cx="2561946" cy="256194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dirty="0"/>
          </a:p>
        </p:txBody>
      </p:sp>
      <p:sp>
        <p:nvSpPr>
          <p:cNvPr id="11" name="Oval 10"/>
          <p:cNvSpPr>
            <a:spLocks noChangeAspect="1"/>
          </p:cNvSpPr>
          <p:nvPr/>
        </p:nvSpPr>
        <p:spPr>
          <a:xfrm>
            <a:off x="9212477" y="3588393"/>
            <a:ext cx="2561946" cy="256194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dirty="0"/>
          </a:p>
        </p:txBody>
      </p:sp>
      <p:sp>
        <p:nvSpPr>
          <p:cNvPr id="12" name="Oval 11"/>
          <p:cNvSpPr>
            <a:spLocks noChangeAspect="1"/>
          </p:cNvSpPr>
          <p:nvPr/>
        </p:nvSpPr>
        <p:spPr>
          <a:xfrm>
            <a:off x="9212477" y="6422878"/>
            <a:ext cx="2561946" cy="256194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792" y="7914640"/>
            <a:ext cx="2171809" cy="1749144"/>
          </a:xfrm>
          <a:prstGeom prst="rect">
            <a:avLst/>
          </a:prstGeom>
        </p:spPr>
      </p:pic>
    </p:spTree>
    <p:extLst>
      <p:ext uri="{BB962C8B-B14F-4D97-AF65-F5344CB8AC3E}">
        <p14:creationId xmlns:p14="http://schemas.microsoft.com/office/powerpoint/2010/main" val="418848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Image_Footer Bar">
    <p:spTree>
      <p:nvGrpSpPr>
        <p:cNvPr id="1" name=""/>
        <p:cNvGrpSpPr/>
        <p:nvPr/>
      </p:nvGrpSpPr>
      <p:grpSpPr>
        <a:xfrm>
          <a:off x="0" y="0"/>
          <a:ext cx="0" cy="0"/>
          <a:chOff x="0" y="0"/>
          <a:chExt cx="0" cy="0"/>
        </a:xfrm>
      </p:grpSpPr>
      <p:sp>
        <p:nvSpPr>
          <p:cNvPr id="8" name="Rectangle 7"/>
          <p:cNvSpPr/>
          <p:nvPr/>
        </p:nvSpPr>
        <p:spPr>
          <a:xfrm>
            <a:off x="0" y="0"/>
            <a:ext cx="13004800" cy="78412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dirty="0"/>
          </a:p>
        </p:txBody>
      </p:sp>
      <p:sp>
        <p:nvSpPr>
          <p:cNvPr id="12" name="Text Placeholder 11"/>
          <p:cNvSpPr>
            <a:spLocks noGrp="1"/>
          </p:cNvSpPr>
          <p:nvPr>
            <p:ph type="body" sz="quarter" idx="13"/>
          </p:nvPr>
        </p:nvSpPr>
        <p:spPr>
          <a:xfrm>
            <a:off x="827250" y="6032785"/>
            <a:ext cx="12177550" cy="437727"/>
          </a:xfrm>
          <a:prstGeom prst="rect">
            <a:avLst/>
          </a:prstGeom>
        </p:spPr>
        <p:txBody>
          <a:bodyPr wrap="square" lIns="0" tIns="0" rIns="0" bIns="0">
            <a:spAutoFit/>
          </a:bodyPr>
          <a:lstStyle>
            <a:lvl1pPr marL="0" indent="0">
              <a:lnSpc>
                <a:spcPct val="100000"/>
              </a:lnSpc>
              <a:spcBef>
                <a:spcPts val="0"/>
              </a:spcBef>
              <a:buNone/>
              <a:defRPr sz="2800">
                <a:solidFill>
                  <a:schemeClr val="bg1"/>
                </a:solidFill>
              </a:defRPr>
            </a:lvl1pPr>
          </a:lstStyle>
          <a:p>
            <a:pPr lvl="0"/>
            <a:r>
              <a:rPr lang="en-US" smtClean="0"/>
              <a:t>Click to edit Master text styles</a:t>
            </a:r>
          </a:p>
        </p:txBody>
      </p:sp>
      <p:sp>
        <p:nvSpPr>
          <p:cNvPr id="15" name="Text Placeholder 11"/>
          <p:cNvSpPr>
            <a:spLocks noGrp="1"/>
          </p:cNvSpPr>
          <p:nvPr>
            <p:ph type="body" sz="quarter" idx="14"/>
          </p:nvPr>
        </p:nvSpPr>
        <p:spPr>
          <a:xfrm>
            <a:off x="845312" y="755380"/>
            <a:ext cx="12159488" cy="2287293"/>
          </a:xfrm>
          <a:prstGeom prst="rect">
            <a:avLst/>
          </a:prstGeom>
        </p:spPr>
        <p:txBody>
          <a:bodyPr wrap="square" lIns="0" tIns="0" rIns="0" bIns="0" anchor="b" anchorCtr="0">
            <a:spAutoFit/>
          </a:bodyPr>
          <a:lstStyle>
            <a:lvl1pPr marL="0" indent="0">
              <a:lnSpc>
                <a:spcPct val="80000"/>
              </a:lnSpc>
              <a:spcBef>
                <a:spcPts val="0"/>
              </a:spcBef>
              <a:buNone/>
              <a:defRPr sz="9100" b="1">
                <a:solidFill>
                  <a:sysClr val="windowText" lastClr="000000"/>
                </a:solidFill>
              </a:defRPr>
            </a:lvl1pPr>
          </a:lstStyle>
          <a:p>
            <a:pPr lvl="0"/>
            <a:r>
              <a:rPr lang="en-US" smtClean="0"/>
              <a:t>Click to edit Master text styles</a:t>
            </a:r>
          </a:p>
        </p:txBody>
      </p:sp>
      <p:sp>
        <p:nvSpPr>
          <p:cNvPr id="16" name="Text Placeholder 11"/>
          <p:cNvSpPr>
            <a:spLocks noGrp="1"/>
          </p:cNvSpPr>
          <p:nvPr>
            <p:ph type="body" sz="quarter" idx="15"/>
          </p:nvPr>
        </p:nvSpPr>
        <p:spPr>
          <a:xfrm>
            <a:off x="845312" y="3096943"/>
            <a:ext cx="12159488" cy="2287293"/>
          </a:xfrm>
          <a:prstGeom prst="rect">
            <a:avLst/>
          </a:prstGeom>
        </p:spPr>
        <p:txBody>
          <a:bodyPr wrap="square" lIns="0" tIns="0" rIns="0" bIns="0">
            <a:spAutoFit/>
          </a:bodyPr>
          <a:lstStyle>
            <a:lvl1pPr marL="0" indent="0">
              <a:lnSpc>
                <a:spcPct val="80000"/>
              </a:lnSpc>
              <a:spcBef>
                <a:spcPts val="0"/>
              </a:spcBef>
              <a:buNone/>
              <a:defRPr sz="9100" b="1">
                <a:solidFill>
                  <a:schemeClr val="bg1"/>
                </a:solidFill>
              </a:defRPr>
            </a:lvl1pPr>
          </a:lstStyle>
          <a:p>
            <a:pPr lvl="0"/>
            <a:r>
              <a:rPr lang="en-US" smtClean="0"/>
              <a:t>Click to edit Master text styles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215" y="7885289"/>
            <a:ext cx="2172197" cy="1749456"/>
          </a:xfrm>
          <a:prstGeom prst="rect">
            <a:avLst/>
          </a:prstGeom>
        </p:spPr>
      </p:pic>
      <p:sp>
        <p:nvSpPr>
          <p:cNvPr id="11" name="Title 1"/>
          <p:cNvSpPr>
            <a:spLocks noGrp="1"/>
          </p:cNvSpPr>
          <p:nvPr>
            <p:ph type="ctrTitle"/>
          </p:nvPr>
        </p:nvSpPr>
        <p:spPr>
          <a:xfrm>
            <a:off x="4328331" y="8146099"/>
            <a:ext cx="7875129" cy="525272"/>
          </a:xfrm>
          <a:prstGeom prst="rect">
            <a:avLst/>
          </a:prstGeom>
        </p:spPr>
        <p:txBody>
          <a:bodyPr wrap="square" lIns="0" tIns="0" rIns="0" bIns="0" anchor="b" anchorCtr="0">
            <a:spAutoFit/>
          </a:bodyPr>
          <a:lstStyle>
            <a:lvl1pPr algn="r">
              <a:defRPr sz="3400" b="1">
                <a:solidFill>
                  <a:schemeClr val="tx2"/>
                </a:solidFill>
              </a:defRPr>
            </a:lvl1pPr>
          </a:lstStyle>
          <a:p>
            <a:r>
              <a:rPr lang="en-US" smtClean="0"/>
              <a:t>Click to edit Master title style</a:t>
            </a:r>
            <a:endParaRPr lang="en-US" dirty="0"/>
          </a:p>
        </p:txBody>
      </p:sp>
      <p:sp>
        <p:nvSpPr>
          <p:cNvPr id="17" name="Subtitle 2"/>
          <p:cNvSpPr>
            <a:spLocks noGrp="1"/>
          </p:cNvSpPr>
          <p:nvPr>
            <p:ph type="subTitle" idx="1"/>
          </p:nvPr>
        </p:nvSpPr>
        <p:spPr>
          <a:xfrm>
            <a:off x="4328331" y="8667509"/>
            <a:ext cx="7875129" cy="353943"/>
          </a:xfrm>
          <a:prstGeom prst="rect">
            <a:avLst/>
          </a:prstGeom>
        </p:spPr>
        <p:txBody>
          <a:bodyPr wrap="square" lIns="0" tIns="0" rIns="0" bIns="0">
            <a:spAutoFit/>
          </a:bodyPr>
          <a:lstStyle>
            <a:lvl1pPr marL="0" indent="0" algn="r">
              <a:buNone/>
              <a:defRPr sz="2300" b="1">
                <a:solidFill>
                  <a:schemeClr val="tx1"/>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176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25121" y="1936214"/>
            <a:ext cx="10883779" cy="2364314"/>
          </a:xfrm>
          <a:prstGeom prst="rect">
            <a:avLst/>
          </a:prstGeom>
        </p:spPr>
        <p:txBody>
          <a:bodyPr wrap="square" lIns="0" tIns="0" rIns="0" bIns="0">
            <a:spAutoFit/>
          </a:bodyPr>
          <a:lstStyle>
            <a:lvl1pPr marL="494446" indent="-494446">
              <a:lnSpc>
                <a:spcPct val="83000"/>
              </a:lnSpc>
              <a:spcBef>
                <a:spcPts val="0"/>
              </a:spcBef>
              <a:buNone/>
              <a:defRPr sz="9100" b="1">
                <a:solidFill>
                  <a:schemeClr val="bg1"/>
                </a:solidFill>
              </a:defRPr>
            </a:lvl1pPr>
          </a:lstStyle>
          <a:p>
            <a:pPr lvl="0"/>
            <a:r>
              <a:rPr lang="en-US" smtClean="0"/>
              <a:t>Click to edit Master text styles</a:t>
            </a:r>
          </a:p>
        </p:txBody>
      </p:sp>
      <p:sp>
        <p:nvSpPr>
          <p:cNvPr id="10" name="Text Placeholder 9"/>
          <p:cNvSpPr>
            <a:spLocks noGrp="1"/>
          </p:cNvSpPr>
          <p:nvPr>
            <p:ph type="body" sz="quarter" idx="14"/>
          </p:nvPr>
        </p:nvSpPr>
        <p:spPr>
          <a:xfrm>
            <a:off x="660713" y="6988469"/>
            <a:ext cx="10708639" cy="525272"/>
          </a:xfrm>
          <a:prstGeom prst="rect">
            <a:avLst/>
          </a:prstGeom>
        </p:spPr>
        <p:txBody>
          <a:bodyPr lIns="0" tIns="0" rIns="0" bIns="0">
            <a:spAutoFit/>
          </a:bodyPr>
          <a:lstStyle>
            <a:lvl1pPr marL="248352" indent="-248352">
              <a:buFont typeface="Trebuchet MS" panose="020B0603020202020204" pitchFamily="34" charset="0"/>
              <a:buChar char="–"/>
              <a:defRPr sz="3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79103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Quote_Gray">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25121" y="1936214"/>
            <a:ext cx="10883779" cy="2364314"/>
          </a:xfrm>
          <a:prstGeom prst="rect">
            <a:avLst/>
          </a:prstGeom>
        </p:spPr>
        <p:txBody>
          <a:bodyPr wrap="square" lIns="0" tIns="0" rIns="0" bIns="0">
            <a:spAutoFit/>
          </a:bodyPr>
          <a:lstStyle>
            <a:lvl1pPr marL="494446" indent="-494446">
              <a:lnSpc>
                <a:spcPct val="83000"/>
              </a:lnSpc>
              <a:spcBef>
                <a:spcPts val="0"/>
              </a:spcBef>
              <a:buNone/>
              <a:defRPr sz="9100" b="1">
                <a:solidFill>
                  <a:schemeClr val="bg1"/>
                </a:solidFill>
              </a:defRPr>
            </a:lvl1pPr>
          </a:lstStyle>
          <a:p>
            <a:pPr lvl="0"/>
            <a:r>
              <a:rPr lang="en-US" smtClean="0"/>
              <a:t>Click to edit Master text styles</a:t>
            </a:r>
          </a:p>
        </p:txBody>
      </p:sp>
      <p:sp>
        <p:nvSpPr>
          <p:cNvPr id="10" name="Text Placeholder 9"/>
          <p:cNvSpPr>
            <a:spLocks noGrp="1"/>
          </p:cNvSpPr>
          <p:nvPr>
            <p:ph type="body" sz="quarter" idx="14"/>
          </p:nvPr>
        </p:nvSpPr>
        <p:spPr>
          <a:xfrm>
            <a:off x="660713" y="6988469"/>
            <a:ext cx="10708639" cy="525272"/>
          </a:xfrm>
          <a:prstGeom prst="rect">
            <a:avLst/>
          </a:prstGeom>
        </p:spPr>
        <p:txBody>
          <a:bodyPr lIns="0" tIns="0" rIns="0" bIns="0">
            <a:spAutoFit/>
          </a:bodyPr>
          <a:lstStyle>
            <a:lvl1pPr marL="248352" indent="-248352">
              <a:buFont typeface="Trebuchet MS" panose="020B0603020202020204" pitchFamily="34" charset="0"/>
              <a:buChar char="–"/>
              <a:defRPr sz="3400">
                <a:solidFill>
                  <a:sysClr val="windowText" lastClr="000000"/>
                </a:solidFill>
              </a:defRPr>
            </a:lvl1pPr>
          </a:lstStyle>
          <a:p>
            <a:pPr lvl="0"/>
            <a:r>
              <a:rPr lang="en-US" smtClean="0"/>
              <a:t>Click to edit Master text styles</a:t>
            </a:r>
          </a:p>
        </p:txBody>
      </p:sp>
    </p:spTree>
    <p:extLst>
      <p:ext uri="{BB962C8B-B14F-4D97-AF65-F5344CB8AC3E}">
        <p14:creationId xmlns:p14="http://schemas.microsoft.com/office/powerpoint/2010/main" val="10494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3"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a:p>
        </p:txBody>
      </p:sp>
      <p:sp>
        <p:nvSpPr>
          <p:cNvPr id="8" name="Content Placeholder 13"/>
          <p:cNvSpPr>
            <a:spLocks noGrp="1"/>
          </p:cNvSpPr>
          <p:nvPr>
            <p:ph sz="quarter" idx="13"/>
          </p:nvPr>
        </p:nvSpPr>
        <p:spPr>
          <a:xfrm>
            <a:off x="851493" y="1619026"/>
            <a:ext cx="11321000" cy="6899118"/>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47093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_Green Header">
    <p:spTree>
      <p:nvGrpSpPr>
        <p:cNvPr id="1" name=""/>
        <p:cNvGrpSpPr/>
        <p:nvPr/>
      </p:nvGrpSpPr>
      <p:grpSpPr>
        <a:xfrm>
          <a:off x="0" y="0"/>
          <a:ext cx="0" cy="0"/>
          <a:chOff x="0" y="0"/>
          <a:chExt cx="0" cy="0"/>
        </a:xfrm>
      </p:grpSpPr>
      <p:sp>
        <p:nvSpPr>
          <p:cNvPr id="4" name="Rectangle 3"/>
          <p:cNvSpPr/>
          <p:nvPr/>
        </p:nvSpPr>
        <p:spPr>
          <a:xfrm>
            <a:off x="0" y="1"/>
            <a:ext cx="13004800" cy="15085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rtlCol="0" anchor="ctr"/>
          <a:lstStyle/>
          <a:p>
            <a:pPr algn="ctr"/>
            <a:endParaRPr lang="en-US"/>
          </a:p>
        </p:txBody>
      </p:sp>
      <p:sp>
        <p:nvSpPr>
          <p:cNvPr id="12"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3"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dirty="0"/>
          </a:p>
        </p:txBody>
      </p:sp>
      <p:sp>
        <p:nvSpPr>
          <p:cNvPr id="9"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lvl1pPr>
              <a:defRPr>
                <a:solidFill>
                  <a:schemeClr val="bg1"/>
                </a:solidFill>
              </a:defRPr>
            </a:lvl1pPr>
          </a:lstStyle>
          <a:p>
            <a:r>
              <a:rPr lang="en-US" smtClean="0"/>
              <a:t>Click to edit Master title style</a:t>
            </a:r>
            <a:endParaRPr lang="en-US" dirty="0"/>
          </a:p>
        </p:txBody>
      </p:sp>
      <p:sp>
        <p:nvSpPr>
          <p:cNvPr id="14" name="Content Placeholder 13"/>
          <p:cNvSpPr>
            <a:spLocks noGrp="1"/>
          </p:cNvSpPr>
          <p:nvPr>
            <p:ph sz="quarter" idx="13"/>
          </p:nvPr>
        </p:nvSpPr>
        <p:spPr>
          <a:xfrm>
            <a:off x="851493" y="1619026"/>
            <a:ext cx="11321000" cy="6899118"/>
          </a:xfrm>
          <a:prstGeom prst="rect">
            <a:avLst/>
          </a:prstGeom>
        </p:spPr>
        <p:txBody>
          <a:bodyPr lIns="130046" tIns="65023" rIns="130046" bIns="65023"/>
          <a:lstStyle>
            <a:lvl1pPr marL="325115" indent="-325115">
              <a:spcAft>
                <a:spcPts val="853"/>
              </a:spcAft>
              <a:buFont typeface="Arial" panose="020B0604020202020204" pitchFamily="34" charset="0"/>
              <a:buChar char="•"/>
              <a:defRPr/>
            </a:lvl1pPr>
            <a:lvl3pPr marL="975345" indent="-325115">
              <a:spcAft>
                <a:spcPts val="853"/>
              </a:spcAft>
              <a:defRPr sz="2600"/>
            </a:lvl3pPr>
            <a:lvl4pPr>
              <a:spcAft>
                <a:spcPts val="853"/>
              </a:spcAft>
              <a:defRPr sz="2300"/>
            </a:lvl4pPr>
            <a:lvl5pPr>
              <a:spcAft>
                <a:spcPts val="853"/>
              </a:spcAft>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04804620"/>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3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428003" y="9016092"/>
            <a:ext cx="693138"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pPr lvl="0"/>
            <a:fld id="{86CB4B4D-7CA3-9044-876B-883B54F8677D}" type="slidenum">
              <a:rPr lang="en-US" smtClean="0"/>
              <a:t>‹#›</a:t>
            </a:fld>
            <a:endParaRPr lang="en-US"/>
          </a:p>
        </p:txBody>
      </p:sp>
      <p:sp>
        <p:nvSpPr>
          <p:cNvPr id="11" name="Footer Placeholder 10"/>
          <p:cNvSpPr>
            <a:spLocks noGrp="1"/>
          </p:cNvSpPr>
          <p:nvPr>
            <p:ph type="ftr" sz="quarter" idx="3"/>
          </p:nvPr>
        </p:nvSpPr>
        <p:spPr>
          <a:xfrm>
            <a:off x="4939613" y="9016092"/>
            <a:ext cx="6408624" cy="218863"/>
          </a:xfrm>
          <a:prstGeom prst="rect">
            <a:avLst/>
          </a:prstGeom>
        </p:spPr>
        <p:txBody>
          <a:bodyPr vert="horz" wrap="square" lIns="0" tIns="0" rIns="0" bIns="0" rtlCol="0" anchor="ctr">
            <a:spAutoFit/>
          </a:bodyPr>
          <a:lstStyle>
            <a:lvl1pPr algn="r">
              <a:defRPr sz="1400">
                <a:solidFill>
                  <a:sysClr val="windowText" lastClr="000000"/>
                </a:solidFill>
              </a:defRPr>
            </a:lvl1pPr>
          </a:lstStyle>
          <a:p>
            <a:endParaRPr lang="en-US" dirty="0"/>
          </a:p>
        </p:txBody>
      </p:sp>
      <p:pic>
        <p:nvPicPr>
          <p:cNvPr id="12" name="Picture 11"/>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21202" y="8486987"/>
            <a:ext cx="1453860" cy="1170917"/>
          </a:xfrm>
          <a:prstGeom prst="rect">
            <a:avLst/>
          </a:prstGeom>
        </p:spPr>
      </p:pic>
      <p:cxnSp>
        <p:nvCxnSpPr>
          <p:cNvPr id="16" name="Straight Connector 15"/>
          <p:cNvCxnSpPr/>
          <p:nvPr/>
        </p:nvCxnSpPr>
        <p:spPr>
          <a:xfrm>
            <a:off x="844409" y="1455531"/>
            <a:ext cx="1131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838488" y="403149"/>
            <a:ext cx="11308306" cy="1052382"/>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02469343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 id="2147483833" r:id="rId26"/>
    <p:sldLayoutId id="2147483834" r:id="rId27"/>
    <p:sldLayoutId id="2147483835" r:id="rId28"/>
    <p:sldLayoutId id="2147483836" r:id="rId29"/>
    <p:sldLayoutId id="2147483837" r:id="rId30"/>
    <p:sldLayoutId id="2147483838" r:id="rId31"/>
    <p:sldLayoutId id="2147483839" r:id="rId32"/>
  </p:sldLayoutIdLst>
  <p:txStyles>
    <p:titleStyle>
      <a:lvl1pPr algn="l" defTabSz="1300460" rtl="0" eaLnBrk="1" latinLnBrk="0" hangingPunct="1">
        <a:spcBef>
          <a:spcPct val="0"/>
        </a:spcBef>
        <a:buNone/>
        <a:defRPr sz="3400" b="1" kern="1200">
          <a:solidFill>
            <a:schemeClr val="tx2"/>
          </a:solidFill>
          <a:latin typeface="+mj-lt"/>
          <a:ea typeface="+mj-ea"/>
          <a:cs typeface="+mj-cs"/>
        </a:defRPr>
      </a:lvl1pPr>
    </p:titleStyle>
    <p:bodyStyle>
      <a:lvl1pPr marL="0" indent="0" algn="l" defTabSz="1300460" rtl="0" eaLnBrk="1" latinLnBrk="0" hangingPunct="1">
        <a:spcBef>
          <a:spcPts val="0"/>
        </a:spcBef>
        <a:buFont typeface="Arial" panose="020B0604020202020204" pitchFamily="34" charset="0"/>
        <a:buNone/>
        <a:defRPr sz="2800" kern="1200">
          <a:solidFill>
            <a:schemeClr val="tx1"/>
          </a:solidFill>
          <a:latin typeface="+mn-lt"/>
          <a:ea typeface="+mn-ea"/>
          <a:cs typeface="+mn-cs"/>
        </a:defRPr>
      </a:lvl1pPr>
      <a:lvl2pPr marL="325115" indent="-325115" algn="l" defTabSz="1300460" rtl="0" eaLnBrk="1" latinLnBrk="0" hangingPunct="1">
        <a:spcBef>
          <a:spcPts val="3413"/>
        </a:spcBef>
        <a:buFont typeface="Arial" panose="020B0604020202020204" pitchFamily="34" charset="0"/>
        <a:buChar char="•"/>
        <a:defRPr sz="2800" kern="1200">
          <a:solidFill>
            <a:schemeClr val="tx1"/>
          </a:solidFill>
          <a:latin typeface="+mn-lt"/>
          <a:ea typeface="+mn-ea"/>
          <a:cs typeface="+mn-cs"/>
        </a:defRPr>
      </a:lvl2pPr>
      <a:lvl3pPr marL="894066" indent="-243836" algn="l" defTabSz="1300460" rtl="0" eaLnBrk="1" latinLnBrk="0" hangingPunct="1">
        <a:spcBef>
          <a:spcPts val="0"/>
        </a:spcBef>
        <a:buFont typeface="Arial" panose="020B0604020202020204" pitchFamily="34" charset="0"/>
        <a:buChar char="–"/>
        <a:defRPr sz="2300" kern="1200">
          <a:solidFill>
            <a:schemeClr val="tx1"/>
          </a:solidFill>
          <a:latin typeface="+mn-lt"/>
          <a:ea typeface="+mn-ea"/>
          <a:cs typeface="+mn-cs"/>
        </a:defRPr>
      </a:lvl3pPr>
      <a:lvl4pPr marL="1469791" indent="-246095" algn="l" defTabSz="1300460" rtl="0" eaLnBrk="1" latinLnBrk="0" hangingPunct="1">
        <a:spcBef>
          <a:spcPts val="0"/>
        </a:spcBef>
        <a:buFont typeface="Arial" panose="020B0604020202020204" pitchFamily="34" charset="0"/>
        <a:buChar char="•"/>
        <a:defRPr sz="2000" kern="1200">
          <a:solidFill>
            <a:schemeClr val="tx1"/>
          </a:solidFill>
          <a:latin typeface="+mn-lt"/>
          <a:ea typeface="+mn-ea"/>
          <a:cs typeface="+mn-cs"/>
        </a:defRPr>
      </a:lvl4pPr>
      <a:lvl5pPr marL="1950690" indent="-325115" algn="l" defTabSz="1300460" rtl="0" eaLnBrk="1" latinLnBrk="0" hangingPunct="1">
        <a:spcBef>
          <a:spcPts val="0"/>
        </a:spcBef>
        <a:buFont typeface="Arial" panose="020B0604020202020204" pitchFamily="34" charset="0"/>
        <a:buChar char="–"/>
        <a:defRPr sz="1700" kern="1200">
          <a:solidFill>
            <a:schemeClr val="tx1"/>
          </a:solidFill>
          <a:latin typeface="+mn-lt"/>
          <a:ea typeface="+mn-ea"/>
          <a:cs typeface="+mn-cs"/>
        </a:defRPr>
      </a:lvl5pPr>
      <a:lvl6pPr marL="3576264" indent="-325115" algn="l" defTabSz="13004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ctrTitle"/>
          </p:nvPr>
        </p:nvSpPr>
        <p:spPr>
          <a:xfrm>
            <a:off x="263471" y="4199562"/>
            <a:ext cx="8453811" cy="923330"/>
          </a:xfrm>
          <a:prstGeom prst="rect">
            <a:avLst/>
          </a:prstGeom>
        </p:spPr>
        <p:txBody>
          <a:bodyPr/>
          <a:lstStyle/>
          <a:p>
            <a:pPr lvl="0">
              <a:defRPr sz="1800" cap="none">
                <a:solidFill>
                  <a:srgbClr val="000000"/>
                </a:solidFill>
              </a:defRPr>
            </a:pPr>
            <a:r>
              <a:rPr lang="en-US" sz="6000" cap="all" dirty="0">
                <a:solidFill>
                  <a:srgbClr val="535353"/>
                </a:solidFill>
              </a:rPr>
              <a:t>CSS preprocessor</a:t>
            </a:r>
            <a:endParaRPr sz="6000" cap="all" dirty="0">
              <a:solidFill>
                <a:srgbClr val="535353"/>
              </a:solidFill>
            </a:endParaRPr>
          </a:p>
        </p:txBody>
      </p:sp>
      <p:sp>
        <p:nvSpPr>
          <p:cNvPr id="36" name="Shape 36"/>
          <p:cNvSpPr>
            <a:spLocks noGrp="1"/>
          </p:cNvSpPr>
          <p:nvPr>
            <p:ph type="subTitle" idx="1"/>
          </p:nvPr>
        </p:nvSpPr>
        <p:spPr>
          <a:xfrm>
            <a:off x="846668" y="5473973"/>
            <a:ext cx="7870613" cy="353943"/>
          </a:xfrm>
          <a:prstGeom prst="rect">
            <a:avLst/>
          </a:prstGeom>
        </p:spPr>
        <p:txBody>
          <a:bodyPr>
            <a:normAutofit fontScale="77500" lnSpcReduction="20000"/>
          </a:bodyPr>
          <a:lstStyle/>
          <a:p>
            <a:pPr lvl="0">
              <a:defRPr sz="1800">
                <a:solidFill>
                  <a:srgbClr val="000000"/>
                </a:solidFill>
              </a:defRPr>
            </a:pPr>
            <a:endParaRPr sz="3800" dirty="0">
              <a:solidFill>
                <a:schemeClr val="tx2">
                  <a:lumMod val="75000"/>
                </a:schemeClr>
              </a:solidFill>
            </a:endParaRPr>
          </a:p>
        </p:txBody>
      </p:sp>
    </p:spTree>
    <p:extLst>
      <p:ext uri="{BB962C8B-B14F-4D97-AF65-F5344CB8AC3E}">
        <p14:creationId xmlns:p14="http://schemas.microsoft.com/office/powerpoint/2010/main" val="391729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smtClean="0"/>
              <a:t>What is CSS?</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2</a:t>
            </a:fld>
            <a:endParaRPr lang="en-US"/>
          </a:p>
        </p:txBody>
      </p:sp>
      <p:sp>
        <p:nvSpPr>
          <p:cNvPr id="4" name="TextBox 3"/>
          <p:cNvSpPr txBox="1"/>
          <p:nvPr/>
        </p:nvSpPr>
        <p:spPr>
          <a:xfrm>
            <a:off x="838487" y="2216257"/>
            <a:ext cx="11482665" cy="5262979"/>
          </a:xfrm>
          <a:prstGeom prst="rect">
            <a:avLst/>
          </a:prstGeom>
          <a:noFill/>
        </p:spPr>
        <p:txBody>
          <a:bodyPr wrap="square" rtlCol="0">
            <a:spAutoFit/>
          </a:bodyPr>
          <a:lstStyle/>
          <a:p>
            <a:pPr marL="457200" indent="-457200">
              <a:buFont typeface="Arial" charset="0"/>
              <a:buChar char="•"/>
            </a:pPr>
            <a:r>
              <a:rPr lang="en-US" dirty="0" smtClean="0"/>
              <a:t>CSS </a:t>
            </a:r>
            <a:r>
              <a:rPr lang="en-US" dirty="0"/>
              <a:t>is the language for describing the presentation of Web pages, including colors, layout, and fonts. It allows one to adapt the presentation to different types of devices, such as large </a:t>
            </a:r>
            <a:r>
              <a:rPr lang="en-US" dirty="0" smtClean="0"/>
              <a:t>screens, mobile device etc.</a:t>
            </a:r>
          </a:p>
          <a:p>
            <a:pPr marL="457200" indent="-457200">
              <a:buFont typeface="Arial" charset="0"/>
              <a:buChar char="•"/>
            </a:pPr>
            <a:endParaRPr lang="en-US" dirty="0" smtClean="0"/>
          </a:p>
          <a:p>
            <a:pPr marL="457200" indent="-457200">
              <a:buFont typeface="Arial" charset="0"/>
              <a:buChar char="•"/>
            </a:pPr>
            <a:r>
              <a:rPr lang="en-US" dirty="0"/>
              <a:t>CSS Is Made Up of Three </a:t>
            </a:r>
            <a:r>
              <a:rPr lang="en-US" dirty="0" smtClean="0"/>
              <a:t>Parts: </a:t>
            </a:r>
            <a:r>
              <a:rPr lang="en-US" dirty="0"/>
              <a:t>A </a:t>
            </a:r>
            <a:r>
              <a:rPr lang="en-US" dirty="0">
                <a:solidFill>
                  <a:schemeClr val="accent3"/>
                </a:solidFill>
              </a:rPr>
              <a:t>selector</a:t>
            </a:r>
            <a:r>
              <a:rPr lang="en-US" dirty="0"/>
              <a:t>, </a:t>
            </a:r>
            <a:r>
              <a:rPr lang="en-US" dirty="0">
                <a:solidFill>
                  <a:schemeClr val="accent3"/>
                </a:solidFill>
              </a:rPr>
              <a:t>property</a:t>
            </a:r>
            <a:r>
              <a:rPr lang="en-US" dirty="0"/>
              <a:t> and </a:t>
            </a:r>
            <a:r>
              <a:rPr lang="en-US" dirty="0">
                <a:solidFill>
                  <a:schemeClr val="accent3"/>
                </a:solidFill>
              </a:rPr>
              <a:t>value</a:t>
            </a:r>
            <a:r>
              <a:rPr lang="en-US" dirty="0"/>
              <a:t>.</a:t>
            </a:r>
            <a:endParaRPr lang="en-US" dirty="0" smtClean="0"/>
          </a:p>
          <a:p>
            <a:pPr lvl="8" indent="0"/>
            <a:r>
              <a:rPr lang="en-US" i="1" dirty="0" smtClean="0"/>
              <a:t>      selector </a:t>
            </a:r>
            <a:r>
              <a:rPr lang="en-US" i="1" dirty="0"/>
              <a:t>{property: value</a:t>
            </a:r>
            <a:r>
              <a:rPr lang="en-US" i="1" dirty="0" smtClean="0"/>
              <a:t>}</a:t>
            </a:r>
          </a:p>
          <a:p>
            <a:pPr marL="457200" lvl="8" indent="-457200">
              <a:buFont typeface="Arial" charset="0"/>
              <a:buChar char="•"/>
            </a:pPr>
            <a:endParaRPr lang="en-US" i="1" dirty="0" smtClean="0"/>
          </a:p>
          <a:p>
            <a:pPr marL="457200" lvl="8" indent="-457200">
              <a:buFont typeface="Arial" charset="0"/>
              <a:buChar char="•"/>
            </a:pPr>
            <a:r>
              <a:rPr lang="en-US" i="1" dirty="0" smtClean="0"/>
              <a:t>Selector could be html element, class or id.</a:t>
            </a:r>
          </a:p>
          <a:p>
            <a:pPr marL="457200" lvl="8" indent="-457200">
              <a:buFont typeface="Arial" charset="0"/>
              <a:buChar char="•"/>
            </a:pPr>
            <a:endParaRPr lang="en-US" i="1" dirty="0" smtClean="0"/>
          </a:p>
          <a:p>
            <a:pPr lvl="8" indent="0"/>
            <a:r>
              <a:rPr lang="en-US" i="1" dirty="0"/>
              <a:t>	</a:t>
            </a:r>
            <a:r>
              <a:rPr lang="en-US" i="1" dirty="0" smtClean="0"/>
              <a:t>example : body </a:t>
            </a:r>
            <a:r>
              <a:rPr lang="en-US" i="1" dirty="0"/>
              <a:t>{color: </a:t>
            </a:r>
            <a:r>
              <a:rPr lang="en-US" i="1" dirty="0" smtClean="0"/>
              <a:t>black;}</a:t>
            </a:r>
            <a:endParaRPr lang="en-US" dirty="0"/>
          </a:p>
          <a:p>
            <a:pPr marL="457200" lvl="8" indent="-457200">
              <a:buFont typeface="Arial" charset="0"/>
              <a:buChar char="•"/>
            </a:pPr>
            <a:endParaRPr lang="en-US" dirty="0"/>
          </a:p>
        </p:txBody>
      </p:sp>
    </p:spTree>
    <p:extLst>
      <p:ext uri="{BB962C8B-B14F-4D97-AF65-F5344CB8AC3E}">
        <p14:creationId xmlns:p14="http://schemas.microsoft.com/office/powerpoint/2010/main" val="3359556116"/>
      </p:ext>
    </p:extLst>
  </p:cSld>
  <p:clrMapOvr>
    <a:masterClrMapping/>
  </p:clrMapOvr>
  <p:transition spd="slow">
    <p:push dir="u"/>
  </p:transition>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a:t>CSS </a:t>
            </a:r>
            <a:r>
              <a:rPr lang="en-US" sz="4800" dirty="0" smtClean="0"/>
              <a:t>Specificity</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3</a:t>
            </a:fld>
            <a:endParaRPr lang="en-US"/>
          </a:p>
        </p:txBody>
      </p:sp>
      <p:sp>
        <p:nvSpPr>
          <p:cNvPr id="4" name="TextBox 3"/>
          <p:cNvSpPr txBox="1"/>
          <p:nvPr/>
        </p:nvSpPr>
        <p:spPr>
          <a:xfrm>
            <a:off x="838488" y="1999281"/>
            <a:ext cx="11482665" cy="6124754"/>
          </a:xfrm>
          <a:prstGeom prst="rect">
            <a:avLst/>
          </a:prstGeom>
          <a:noFill/>
        </p:spPr>
        <p:txBody>
          <a:bodyPr wrap="square" rtlCol="0">
            <a:spAutoFit/>
          </a:bodyPr>
          <a:lstStyle/>
          <a:p>
            <a:pPr marL="457200" indent="-457200">
              <a:buFont typeface="Arial" charset="0"/>
              <a:buChar char="•"/>
            </a:pPr>
            <a:r>
              <a:rPr lang="en-US" dirty="0"/>
              <a:t>Specificity is the means by which browsers decide which CSS property values are the most relevant to an element and, therefore, will be applied. Specificity is based on the matching rules which are composed of different sorts of CSS </a:t>
            </a:r>
            <a:r>
              <a:rPr lang="en-US" dirty="0" smtClean="0"/>
              <a:t>selectors</a:t>
            </a:r>
          </a:p>
          <a:p>
            <a:pPr marL="457200" indent="-457200">
              <a:buFont typeface="Arial" charset="0"/>
              <a:buChar char="•"/>
            </a:pPr>
            <a:endParaRPr lang="en-US" dirty="0" smtClean="0"/>
          </a:p>
          <a:p>
            <a:pPr marL="457200" indent="-457200">
              <a:buFont typeface="Arial" charset="0"/>
              <a:buChar char="•"/>
            </a:pPr>
            <a:r>
              <a:rPr lang="en-US" dirty="0"/>
              <a:t>Specificity is usually the reason why your CSS-rules don’t apply to some elements, although you think they </a:t>
            </a:r>
            <a:r>
              <a:rPr lang="en-US" dirty="0" smtClean="0"/>
              <a:t>should</a:t>
            </a:r>
          </a:p>
          <a:p>
            <a:pPr marL="457200" indent="-457200">
              <a:buFont typeface="Arial" charset="0"/>
              <a:buChar char="•"/>
            </a:pPr>
            <a:endParaRPr lang="en-US" dirty="0"/>
          </a:p>
          <a:p>
            <a:pPr marL="457200" indent="-457200">
              <a:buFont typeface="Arial" charset="0"/>
              <a:buChar char="•"/>
            </a:pPr>
            <a:r>
              <a:rPr lang="en-US" dirty="0"/>
              <a:t>Every selector has its place in the </a:t>
            </a:r>
            <a:r>
              <a:rPr lang="en-US" dirty="0" smtClean="0"/>
              <a:t>specificity hierarchy</a:t>
            </a:r>
          </a:p>
          <a:p>
            <a:pPr marL="457200" indent="-457200">
              <a:buFont typeface="Arial" charset="0"/>
              <a:buChar char="•"/>
            </a:pPr>
            <a:endParaRPr lang="en-US" dirty="0" smtClean="0"/>
          </a:p>
          <a:p>
            <a:pPr marL="457200" indent="-457200">
              <a:buFont typeface="Arial" charset="0"/>
              <a:buChar char="•"/>
            </a:pPr>
            <a:r>
              <a:rPr lang="en-US" dirty="0"/>
              <a:t>There are four distinct categories which define the specificity level of a given selector: </a:t>
            </a:r>
            <a:r>
              <a:rPr lang="en-US" dirty="0">
                <a:solidFill>
                  <a:schemeClr val="accent3"/>
                </a:solidFill>
              </a:rPr>
              <a:t>inline styles</a:t>
            </a:r>
            <a:r>
              <a:rPr lang="en-US" dirty="0"/>
              <a:t>, </a:t>
            </a:r>
            <a:r>
              <a:rPr lang="en-US" dirty="0">
                <a:solidFill>
                  <a:schemeClr val="accent3"/>
                </a:solidFill>
              </a:rPr>
              <a:t>IDs</a:t>
            </a:r>
            <a:r>
              <a:rPr lang="en-US" dirty="0"/>
              <a:t>, </a:t>
            </a:r>
            <a:r>
              <a:rPr lang="en-US" dirty="0">
                <a:solidFill>
                  <a:schemeClr val="accent3"/>
                </a:solidFill>
              </a:rPr>
              <a:t>classes</a:t>
            </a:r>
            <a:r>
              <a:rPr lang="en-US" dirty="0"/>
              <a:t>, </a:t>
            </a:r>
            <a:r>
              <a:rPr lang="en-US" dirty="0">
                <a:solidFill>
                  <a:schemeClr val="accent3"/>
                </a:solidFill>
              </a:rPr>
              <a:t>attributes</a:t>
            </a:r>
            <a:r>
              <a:rPr lang="en-US" dirty="0"/>
              <a:t>, and </a:t>
            </a:r>
            <a:r>
              <a:rPr lang="en-US" dirty="0" smtClean="0">
                <a:solidFill>
                  <a:schemeClr val="accent3"/>
                </a:solidFill>
              </a:rPr>
              <a:t>elements</a:t>
            </a:r>
          </a:p>
          <a:p>
            <a:pPr marL="457200" indent="-457200">
              <a:buFont typeface="Arial" charset="0"/>
              <a:buChar char="•"/>
            </a:pPr>
            <a:r>
              <a:rPr lang="en-US" dirty="0"/>
              <a:t> </a:t>
            </a:r>
            <a:r>
              <a:rPr lang="en-US" dirty="0" smtClean="0">
                <a:solidFill>
                  <a:schemeClr val="accent3"/>
                </a:solidFill>
              </a:rPr>
              <a:t>!important</a:t>
            </a:r>
            <a:r>
              <a:rPr lang="en-US" dirty="0" smtClean="0"/>
              <a:t> is killer</a:t>
            </a:r>
            <a:endParaRPr lang="en-US" dirty="0"/>
          </a:p>
          <a:p>
            <a:pPr marL="457200" indent="-457200">
              <a:buFont typeface="Arial" charset="0"/>
              <a:buChar char="•"/>
            </a:pPr>
            <a:endParaRPr lang="en-US" dirty="0" smtClean="0"/>
          </a:p>
        </p:txBody>
      </p:sp>
    </p:spTree>
    <p:extLst>
      <p:ext uri="{BB962C8B-B14F-4D97-AF65-F5344CB8AC3E}">
        <p14:creationId xmlns:p14="http://schemas.microsoft.com/office/powerpoint/2010/main" val="1464217912"/>
      </p:ext>
    </p:extLst>
  </p:cSld>
  <p:clrMapOvr>
    <a:masterClrMapping/>
  </p:clrMapOvr>
  <p:transition spd="slow">
    <p:push dir="u"/>
  </p:transition>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r>
              <a:rPr lang="en-US" sz="4800" dirty="0"/>
              <a:t>CSS </a:t>
            </a:r>
            <a:r>
              <a:rPr lang="en-US" sz="4800" dirty="0" smtClean="0"/>
              <a:t>Specificity hierarchy</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4</a:t>
            </a:fld>
            <a:endParaRPr lang="en-US"/>
          </a:p>
        </p:txBody>
      </p:sp>
      <p:sp>
        <p:nvSpPr>
          <p:cNvPr id="4" name="TextBox 3"/>
          <p:cNvSpPr txBox="1"/>
          <p:nvPr/>
        </p:nvSpPr>
        <p:spPr>
          <a:xfrm>
            <a:off x="838488" y="1630312"/>
            <a:ext cx="11834775" cy="5078313"/>
          </a:xfrm>
          <a:prstGeom prst="rect">
            <a:avLst/>
          </a:prstGeom>
          <a:noFill/>
        </p:spPr>
        <p:txBody>
          <a:bodyPr wrap="square" rtlCol="0">
            <a:spAutoFit/>
          </a:bodyPr>
          <a:lstStyle/>
          <a:p>
            <a:pPr marL="514350" indent="-514350">
              <a:buFont typeface="Arial" charset="0"/>
              <a:buChar char="•"/>
            </a:pPr>
            <a:r>
              <a:rPr lang="en-US" dirty="0"/>
              <a:t>Inline </a:t>
            </a:r>
            <a:r>
              <a:rPr lang="en-US" dirty="0" smtClean="0"/>
              <a:t>styles : </a:t>
            </a:r>
          </a:p>
          <a:p>
            <a:pPr lvl="1" indent="0"/>
            <a:r>
              <a:rPr lang="en-US" dirty="0"/>
              <a:t>	</a:t>
            </a:r>
            <a:r>
              <a:rPr lang="en-US" dirty="0">
                <a:solidFill>
                  <a:schemeClr val="accent4">
                    <a:lumMod val="75000"/>
                  </a:schemeClr>
                </a:solidFill>
              </a:rPr>
              <a:t> </a:t>
            </a:r>
            <a:r>
              <a:rPr lang="en-US" dirty="0" smtClean="0">
                <a:solidFill>
                  <a:schemeClr val="accent4">
                    <a:lumMod val="75000"/>
                  </a:schemeClr>
                </a:solidFill>
              </a:rPr>
              <a:t> </a:t>
            </a:r>
            <a:r>
              <a:rPr lang="en-US" sz="2000" dirty="0" smtClean="0">
                <a:solidFill>
                  <a:schemeClr val="accent4">
                    <a:lumMod val="75000"/>
                  </a:schemeClr>
                </a:solidFill>
              </a:rPr>
              <a:t>&lt;</a:t>
            </a:r>
            <a:r>
              <a:rPr lang="en-US" sz="2000" dirty="0">
                <a:solidFill>
                  <a:schemeClr val="accent4">
                    <a:lumMod val="75000"/>
                  </a:schemeClr>
                </a:solidFill>
              </a:rPr>
              <a:t>h1 style="color: #</a:t>
            </a:r>
            <a:r>
              <a:rPr lang="en-US" sz="2000" dirty="0" err="1">
                <a:solidFill>
                  <a:schemeClr val="accent4">
                    <a:lumMod val="75000"/>
                  </a:schemeClr>
                </a:solidFill>
              </a:rPr>
              <a:t>fff</a:t>
            </a:r>
            <a:r>
              <a:rPr lang="en-US" sz="2000" dirty="0" smtClean="0">
                <a:solidFill>
                  <a:schemeClr val="accent4">
                    <a:lumMod val="75000"/>
                  </a:schemeClr>
                </a:solidFill>
              </a:rPr>
              <a:t>;"&gt;</a:t>
            </a:r>
          </a:p>
          <a:p>
            <a:pPr lvl="1" indent="0"/>
            <a:endParaRPr lang="en-US" sz="2000" dirty="0" smtClean="0"/>
          </a:p>
          <a:p>
            <a:pPr marL="514350" indent="-514350">
              <a:buFont typeface="Arial" charset="0"/>
              <a:buChar char="•"/>
            </a:pPr>
            <a:r>
              <a:rPr lang="en-US" dirty="0" smtClean="0"/>
              <a:t>IDs </a:t>
            </a:r>
            <a:r>
              <a:rPr lang="en-US" dirty="0"/>
              <a:t>(# of ID selectors</a:t>
            </a:r>
            <a:r>
              <a:rPr lang="en-US" dirty="0" smtClean="0"/>
              <a:t>) </a:t>
            </a:r>
          </a:p>
          <a:p>
            <a:r>
              <a:rPr lang="en-US" dirty="0" smtClean="0"/>
              <a:t>	</a:t>
            </a:r>
            <a:r>
              <a:rPr lang="en-US" sz="2000" dirty="0"/>
              <a:t> </a:t>
            </a:r>
            <a:r>
              <a:rPr lang="en-US" sz="2000" dirty="0" smtClean="0"/>
              <a:t> </a:t>
            </a:r>
            <a:r>
              <a:rPr lang="en-US" sz="2000" dirty="0" smtClean="0">
                <a:solidFill>
                  <a:schemeClr val="accent4">
                    <a:lumMod val="75000"/>
                  </a:schemeClr>
                </a:solidFill>
              </a:rPr>
              <a:t>#</a:t>
            </a:r>
            <a:r>
              <a:rPr lang="en-US" sz="2000" dirty="0" err="1" smtClean="0">
                <a:solidFill>
                  <a:schemeClr val="accent4">
                    <a:lumMod val="75000"/>
                  </a:schemeClr>
                </a:solidFill>
              </a:rPr>
              <a:t>someId</a:t>
            </a:r>
            <a:r>
              <a:rPr lang="en-US" sz="2000" dirty="0" smtClean="0">
                <a:solidFill>
                  <a:schemeClr val="accent4">
                    <a:lumMod val="75000"/>
                  </a:schemeClr>
                </a:solidFill>
              </a:rPr>
              <a:t>{ </a:t>
            </a:r>
            <a:r>
              <a:rPr lang="en-US" sz="2000" dirty="0">
                <a:solidFill>
                  <a:schemeClr val="accent4">
                    <a:lumMod val="75000"/>
                  </a:schemeClr>
                </a:solidFill>
              </a:rPr>
              <a:t>float: none; </a:t>
            </a:r>
            <a:r>
              <a:rPr lang="en-US" sz="2000" dirty="0" smtClean="0">
                <a:solidFill>
                  <a:schemeClr val="accent4">
                    <a:lumMod val="75000"/>
                  </a:schemeClr>
                </a:solidFill>
              </a:rPr>
              <a:t>} </a:t>
            </a:r>
          </a:p>
          <a:p>
            <a:endParaRPr lang="en-US" sz="2000" dirty="0" smtClean="0">
              <a:solidFill>
                <a:schemeClr val="accent4">
                  <a:lumMod val="75000"/>
                </a:schemeClr>
              </a:solidFill>
            </a:endParaRPr>
          </a:p>
          <a:p>
            <a:pPr marL="514350" indent="-514350">
              <a:buFont typeface="Arial" charset="0"/>
              <a:buChar char="•"/>
            </a:pPr>
            <a:r>
              <a:rPr lang="en-US" dirty="0"/>
              <a:t>Classes, attributes and </a:t>
            </a:r>
            <a:r>
              <a:rPr lang="en-US" dirty="0" smtClean="0"/>
              <a:t>pseudo-classes</a:t>
            </a:r>
          </a:p>
          <a:p>
            <a:pPr lvl="3"/>
            <a:r>
              <a:rPr lang="en-US" dirty="0" smtClean="0">
                <a:solidFill>
                  <a:schemeClr val="accent4">
                    <a:lumMod val="75000"/>
                  </a:schemeClr>
                </a:solidFill>
              </a:rPr>
              <a:t>.</a:t>
            </a:r>
            <a:r>
              <a:rPr lang="en-US" sz="2000" dirty="0" err="1" smtClean="0">
                <a:solidFill>
                  <a:schemeClr val="accent4">
                    <a:lumMod val="75000"/>
                  </a:schemeClr>
                </a:solidFill>
              </a:rPr>
              <a:t>someClass</a:t>
            </a:r>
            <a:r>
              <a:rPr lang="en-US" sz="2000" dirty="0" smtClean="0">
                <a:solidFill>
                  <a:schemeClr val="accent4">
                    <a:lumMod val="75000"/>
                  </a:schemeClr>
                </a:solidFill>
              </a:rPr>
              <a:t>{ </a:t>
            </a:r>
            <a:r>
              <a:rPr lang="en-US" sz="2000" dirty="0">
                <a:solidFill>
                  <a:schemeClr val="accent4">
                    <a:lumMod val="75000"/>
                  </a:schemeClr>
                </a:solidFill>
              </a:rPr>
              <a:t>width: 200%; overflow: visible; </a:t>
            </a:r>
            <a:r>
              <a:rPr lang="en-US" sz="2000" dirty="0" smtClean="0">
                <a:solidFill>
                  <a:schemeClr val="accent4">
                    <a:lumMod val="75000"/>
                  </a:schemeClr>
                </a:solidFill>
              </a:rPr>
              <a:t>} // class</a:t>
            </a:r>
          </a:p>
          <a:p>
            <a:pPr lvl="3"/>
            <a:r>
              <a:rPr lang="en-US" sz="2000" dirty="0" smtClean="0"/>
              <a:t> </a:t>
            </a:r>
            <a:r>
              <a:rPr lang="en-US" sz="2000" dirty="0" smtClean="0">
                <a:solidFill>
                  <a:schemeClr val="accent4">
                    <a:lumMod val="75000"/>
                  </a:schemeClr>
                </a:solidFill>
              </a:rPr>
              <a:t>input[type</a:t>
            </a:r>
            <a:r>
              <a:rPr lang="en-US" sz="2000" dirty="0">
                <a:solidFill>
                  <a:schemeClr val="accent4">
                    <a:lumMod val="75000"/>
                  </a:schemeClr>
                </a:solidFill>
              </a:rPr>
              <a:t>="text"] </a:t>
            </a:r>
            <a:r>
              <a:rPr lang="en-US" sz="2000" dirty="0" smtClean="0">
                <a:solidFill>
                  <a:schemeClr val="accent4">
                    <a:lumMod val="75000"/>
                  </a:schemeClr>
                </a:solidFill>
              </a:rPr>
              <a:t>{</a:t>
            </a:r>
            <a:r>
              <a:rPr lang="en-US" sz="2000" dirty="0">
                <a:solidFill>
                  <a:schemeClr val="accent4">
                    <a:lumMod val="75000"/>
                  </a:schemeClr>
                </a:solidFill>
              </a:rPr>
              <a:t> </a:t>
            </a:r>
            <a:r>
              <a:rPr lang="en-US" sz="2000" dirty="0" smtClean="0">
                <a:solidFill>
                  <a:schemeClr val="accent4">
                    <a:lumMod val="75000"/>
                  </a:schemeClr>
                </a:solidFill>
              </a:rPr>
              <a:t>width</a:t>
            </a:r>
            <a:r>
              <a:rPr lang="en-US" sz="2000" dirty="0">
                <a:solidFill>
                  <a:schemeClr val="accent4">
                    <a:lumMod val="75000"/>
                  </a:schemeClr>
                </a:solidFill>
              </a:rPr>
              <a:t>: 150px</a:t>
            </a:r>
            <a:r>
              <a:rPr lang="en-US" sz="2000" dirty="0" smtClean="0">
                <a:solidFill>
                  <a:schemeClr val="accent4">
                    <a:lumMod val="75000"/>
                  </a:schemeClr>
                </a:solidFill>
              </a:rPr>
              <a:t>; } // attribute</a:t>
            </a:r>
          </a:p>
          <a:p>
            <a:pPr lvl="3"/>
            <a:r>
              <a:rPr lang="en-US" sz="2000" dirty="0">
                <a:solidFill>
                  <a:schemeClr val="accent4">
                    <a:lumMod val="75000"/>
                  </a:schemeClr>
                </a:solidFill>
              </a:rPr>
              <a:t> </a:t>
            </a:r>
            <a:r>
              <a:rPr lang="en-US" sz="2000" dirty="0" err="1" smtClean="0">
                <a:solidFill>
                  <a:schemeClr val="accent4">
                    <a:lumMod val="75000"/>
                  </a:schemeClr>
                </a:solidFill>
              </a:rPr>
              <a:t>a:hover</a:t>
            </a:r>
            <a:r>
              <a:rPr lang="en-US" sz="2000" dirty="0" smtClean="0">
                <a:solidFill>
                  <a:schemeClr val="accent4">
                    <a:lumMod val="75000"/>
                  </a:schemeClr>
                </a:solidFill>
              </a:rPr>
              <a:t> {cursor: pointer} // pseudo-classes</a:t>
            </a:r>
          </a:p>
          <a:p>
            <a:pPr lvl="3"/>
            <a:endParaRPr lang="en-US" sz="2000" dirty="0" smtClean="0">
              <a:solidFill>
                <a:schemeClr val="accent4">
                  <a:lumMod val="75000"/>
                </a:schemeClr>
              </a:solidFill>
            </a:endParaRPr>
          </a:p>
          <a:p>
            <a:pPr marL="514350" indent="-514350">
              <a:buFont typeface="Arial" charset="0"/>
              <a:buChar char="•"/>
            </a:pPr>
            <a:r>
              <a:rPr lang="en-US" dirty="0"/>
              <a:t>Elements and pseudo-elements </a:t>
            </a:r>
            <a:endParaRPr lang="en-US" dirty="0" smtClean="0"/>
          </a:p>
          <a:p>
            <a:pPr lvl="2"/>
            <a:r>
              <a:rPr lang="en-US" dirty="0"/>
              <a:t>	</a:t>
            </a:r>
            <a:r>
              <a:rPr lang="en-US" dirty="0" smtClean="0"/>
              <a:t>  </a:t>
            </a:r>
            <a:r>
              <a:rPr lang="en-US" sz="2000" dirty="0" err="1" smtClean="0">
                <a:solidFill>
                  <a:schemeClr val="accent4">
                    <a:lumMod val="75000"/>
                  </a:schemeClr>
                </a:solidFill>
              </a:rPr>
              <a:t>ul</a:t>
            </a:r>
            <a:r>
              <a:rPr lang="en-US" sz="2000" dirty="0" smtClean="0">
                <a:solidFill>
                  <a:schemeClr val="accent4">
                    <a:lumMod val="75000"/>
                  </a:schemeClr>
                </a:solidFill>
              </a:rPr>
              <a:t> li {</a:t>
            </a:r>
            <a:r>
              <a:rPr lang="en-US" sz="2000" dirty="0" err="1" smtClean="0">
                <a:solidFill>
                  <a:schemeClr val="accent4">
                    <a:lumMod val="75000"/>
                  </a:schemeClr>
                </a:solidFill>
              </a:rPr>
              <a:t>color:red</a:t>
            </a:r>
            <a:r>
              <a:rPr lang="en-US" sz="2000" dirty="0" smtClean="0">
                <a:solidFill>
                  <a:schemeClr val="accent4">
                    <a:lumMod val="75000"/>
                  </a:schemeClr>
                </a:solidFill>
              </a:rPr>
              <a:t>}</a:t>
            </a:r>
            <a:endParaRPr lang="en-US" sz="2000" dirty="0">
              <a:solidFill>
                <a:schemeClr val="accent4">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505" y="6208296"/>
            <a:ext cx="8226832" cy="2577844"/>
          </a:xfrm>
          <a:prstGeom prst="rect">
            <a:avLst/>
          </a:prstGeom>
        </p:spPr>
      </p:pic>
    </p:spTree>
    <p:extLst>
      <p:ext uri="{BB962C8B-B14F-4D97-AF65-F5344CB8AC3E}">
        <p14:creationId xmlns:p14="http://schemas.microsoft.com/office/powerpoint/2010/main" val="1213402359"/>
      </p:ext>
    </p:extLst>
  </p:cSld>
  <p:clrMapOvr>
    <a:masterClrMapping/>
  </p:clrMapOvr>
  <p:transition spd="slow">
    <p:push dir="u"/>
  </p:transition>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a:t>CSS </a:t>
            </a:r>
            <a:r>
              <a:rPr lang="en-US" sz="4800" dirty="0" smtClean="0"/>
              <a:t>Specificity examples</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5</a:t>
            </a:fld>
            <a:endParaRPr lang="en-US"/>
          </a:p>
        </p:txBody>
      </p:sp>
      <p:pic>
        <p:nvPicPr>
          <p:cNvPr id="5" name="Shape 213" descr="cssspecificity-calc-1.png"/>
          <p:cNvPicPr preferRelativeResize="0"/>
          <p:nvPr/>
        </p:nvPicPr>
        <p:blipFill>
          <a:blip r:embed="rId2">
            <a:alphaModFix/>
          </a:blip>
          <a:stretch>
            <a:fillRect/>
          </a:stretch>
        </p:blipFill>
        <p:spPr>
          <a:xfrm>
            <a:off x="1087354" y="1674108"/>
            <a:ext cx="4880309" cy="2962062"/>
          </a:xfrm>
          <a:prstGeom prst="rect">
            <a:avLst/>
          </a:prstGeom>
          <a:noFill/>
          <a:ln>
            <a:noFill/>
          </a:ln>
        </p:spPr>
      </p:pic>
      <p:pic>
        <p:nvPicPr>
          <p:cNvPr id="6" name="Shape 221" descr="cssspecificity-calc-2.png"/>
          <p:cNvPicPr preferRelativeResize="0"/>
          <p:nvPr/>
        </p:nvPicPr>
        <p:blipFill>
          <a:blip r:embed="rId3">
            <a:alphaModFix/>
          </a:blip>
          <a:stretch>
            <a:fillRect/>
          </a:stretch>
        </p:blipFill>
        <p:spPr>
          <a:xfrm>
            <a:off x="6172700" y="1674108"/>
            <a:ext cx="4768015" cy="2854995"/>
          </a:xfrm>
          <a:prstGeom prst="rect">
            <a:avLst/>
          </a:prstGeom>
          <a:noFill/>
          <a:ln>
            <a:noFill/>
          </a:ln>
        </p:spPr>
      </p:pic>
      <p:pic>
        <p:nvPicPr>
          <p:cNvPr id="7" name="Shape 229" descr="cssspecificity-calc-3v2.jpg"/>
          <p:cNvPicPr preferRelativeResize="0"/>
          <p:nvPr/>
        </p:nvPicPr>
        <p:blipFill>
          <a:blip r:embed="rId4">
            <a:alphaModFix/>
          </a:blip>
          <a:stretch>
            <a:fillRect/>
          </a:stretch>
        </p:blipFill>
        <p:spPr>
          <a:xfrm>
            <a:off x="1079433" y="4854747"/>
            <a:ext cx="4791977" cy="3086095"/>
          </a:xfrm>
          <a:prstGeom prst="rect">
            <a:avLst/>
          </a:prstGeom>
          <a:noFill/>
          <a:ln>
            <a:noFill/>
          </a:ln>
        </p:spPr>
      </p:pic>
      <p:pic>
        <p:nvPicPr>
          <p:cNvPr id="8" name="Shape 237" descr="cssspecificity-calc-4.png"/>
          <p:cNvPicPr preferRelativeResize="0"/>
          <p:nvPr/>
        </p:nvPicPr>
        <p:blipFill>
          <a:blip r:embed="rId5">
            <a:alphaModFix/>
          </a:blip>
          <a:stretch>
            <a:fillRect/>
          </a:stretch>
        </p:blipFill>
        <p:spPr>
          <a:xfrm>
            <a:off x="6172700" y="4854746"/>
            <a:ext cx="5088858" cy="3086095"/>
          </a:xfrm>
          <a:prstGeom prst="rect">
            <a:avLst/>
          </a:prstGeom>
          <a:noFill/>
          <a:ln>
            <a:noFill/>
          </a:ln>
        </p:spPr>
      </p:pic>
    </p:spTree>
    <p:extLst>
      <p:ext uri="{BB962C8B-B14F-4D97-AF65-F5344CB8AC3E}">
        <p14:creationId xmlns:p14="http://schemas.microsoft.com/office/powerpoint/2010/main" val="1828388101"/>
      </p:ext>
    </p:extLst>
  </p:cSld>
  <p:clrMapOvr>
    <a:masterClrMapping/>
  </p:clrMapOvr>
  <p:transition spd="slow">
    <p:push dir="u"/>
  </p:transition>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smtClean="0"/>
              <a:t>What is preprocessor	</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6</a:t>
            </a:fld>
            <a:endParaRPr lang="en-US"/>
          </a:p>
        </p:txBody>
      </p:sp>
      <p:sp>
        <p:nvSpPr>
          <p:cNvPr id="2" name="Rectangle 1"/>
          <p:cNvSpPr/>
          <p:nvPr/>
        </p:nvSpPr>
        <p:spPr>
          <a:xfrm>
            <a:off x="838488" y="2229852"/>
            <a:ext cx="11308306" cy="3539430"/>
          </a:xfrm>
          <a:prstGeom prst="rect">
            <a:avLst/>
          </a:prstGeom>
        </p:spPr>
        <p:txBody>
          <a:bodyPr wrap="square">
            <a:spAutoFit/>
          </a:bodyPr>
          <a:lstStyle/>
          <a:p>
            <a:r>
              <a:rPr lang="en-US" dirty="0"/>
              <a:t>A preprocessor is a program that takes one type of data and </a:t>
            </a:r>
            <a:r>
              <a:rPr lang="en-US" dirty="0">
                <a:solidFill>
                  <a:schemeClr val="accent3"/>
                </a:solidFill>
              </a:rPr>
              <a:t>converts</a:t>
            </a:r>
            <a:r>
              <a:rPr lang="en-US" dirty="0"/>
              <a:t> it to another type of data</a:t>
            </a:r>
          </a:p>
          <a:p>
            <a:endParaRPr lang="en-US" dirty="0"/>
          </a:p>
          <a:p>
            <a:r>
              <a:rPr lang="en-US" dirty="0"/>
              <a:t>When </a:t>
            </a:r>
            <a:r>
              <a:rPr lang="en-US" dirty="0" err="1"/>
              <a:t>stylesheets</a:t>
            </a:r>
            <a:r>
              <a:rPr lang="en-US" dirty="0"/>
              <a:t> are getting larger, more complex, and harder to maintain. This is where a preprocessor can help</a:t>
            </a:r>
            <a:r>
              <a:rPr lang="en-US" dirty="0" smtClean="0"/>
              <a:t>. </a:t>
            </a:r>
            <a:r>
              <a:rPr lang="en-US" dirty="0"/>
              <a:t>CSS preprocessor are superset of CSS and helps us write maintainable</a:t>
            </a:r>
          </a:p>
          <a:p>
            <a:endParaRPr lang="en-US" dirty="0"/>
          </a:p>
          <a:p>
            <a:r>
              <a:rPr lang="en-US" dirty="0"/>
              <a:t>It enforces us to follow </a:t>
            </a:r>
            <a:r>
              <a:rPr lang="en-US" dirty="0">
                <a:solidFill>
                  <a:schemeClr val="accent3"/>
                </a:solidFill>
              </a:rPr>
              <a:t>DRY</a:t>
            </a:r>
            <a:r>
              <a:rPr lang="en-US" dirty="0"/>
              <a:t> principle</a:t>
            </a:r>
          </a:p>
        </p:txBody>
      </p:sp>
    </p:spTree>
    <p:extLst>
      <p:ext uri="{BB962C8B-B14F-4D97-AF65-F5344CB8AC3E}">
        <p14:creationId xmlns:p14="http://schemas.microsoft.com/office/powerpoint/2010/main" val="837286855"/>
      </p:ext>
    </p:extLst>
  </p:cSld>
  <p:clrMapOvr>
    <a:masterClrMapping/>
  </p:clrMapOvr>
  <p:transition spd="slow">
    <p:push dir="u"/>
  </p:transition>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smtClean="0"/>
              <a:t>SCSS (</a:t>
            </a:r>
            <a:r>
              <a:rPr lang="en-US" sz="4800" b="0" dirty="0"/>
              <a:t>Sassy CSS</a:t>
            </a:r>
            <a:r>
              <a:rPr lang="en-US" sz="4800" dirty="0" smtClean="0"/>
              <a:t>)	</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7</a:t>
            </a:fld>
            <a:endParaRPr lang="en-US"/>
          </a:p>
        </p:txBody>
      </p:sp>
      <p:sp>
        <p:nvSpPr>
          <p:cNvPr id="2" name="Rectangle 1"/>
          <p:cNvSpPr/>
          <p:nvPr/>
        </p:nvSpPr>
        <p:spPr>
          <a:xfrm>
            <a:off x="838488" y="1540046"/>
            <a:ext cx="11308306" cy="7294305"/>
          </a:xfrm>
          <a:prstGeom prst="rect">
            <a:avLst/>
          </a:prstGeom>
        </p:spPr>
        <p:txBody>
          <a:bodyPr wrap="square">
            <a:spAutoFit/>
          </a:bodyPr>
          <a:lstStyle/>
          <a:p>
            <a:pPr marL="457200" indent="-457200">
              <a:buFont typeface="Arial" charset="0"/>
              <a:buChar char="•"/>
            </a:pPr>
            <a:r>
              <a:rPr lang="en-US" dirty="0" smtClean="0"/>
              <a:t>Sass lets us use features that don't exist in CSS yet like variables, nesting, </a:t>
            </a:r>
            <a:r>
              <a:rPr lang="en-US" dirty="0" err="1" smtClean="0"/>
              <a:t>mixins</a:t>
            </a:r>
            <a:r>
              <a:rPr lang="en-US" dirty="0" smtClean="0"/>
              <a:t>, inheritance </a:t>
            </a:r>
            <a:r>
              <a:rPr lang="en-US" dirty="0"/>
              <a:t>and </a:t>
            </a:r>
            <a:r>
              <a:rPr lang="en-US" dirty="0" smtClean="0"/>
              <a:t>more, with </a:t>
            </a:r>
            <a:r>
              <a:rPr lang="en-US" dirty="0"/>
              <a:t>a fully CSS-compatible syntax</a:t>
            </a:r>
            <a:r>
              <a:rPr lang="en-US" dirty="0" smtClean="0"/>
              <a:t>. that make writing CSS fun again. </a:t>
            </a:r>
          </a:p>
          <a:p>
            <a:pPr marL="457200" indent="-457200">
              <a:buFont typeface="Arial" charset="0"/>
              <a:buChar char="•"/>
            </a:pPr>
            <a:endParaRPr lang="en-US" dirty="0"/>
          </a:p>
          <a:p>
            <a:pPr marL="457200" indent="-457200">
              <a:buFont typeface="Arial" charset="0"/>
              <a:buChar char="•"/>
            </a:pPr>
            <a:r>
              <a:rPr lang="en-US" dirty="0" smtClean="0"/>
              <a:t>Requires ruby to install SASS  </a:t>
            </a:r>
          </a:p>
          <a:p>
            <a:r>
              <a:rPr lang="en-US" dirty="0"/>
              <a:t>	 </a:t>
            </a:r>
            <a:r>
              <a:rPr lang="en-US" sz="2000" dirty="0" smtClean="0">
                <a:solidFill>
                  <a:schemeClr val="accent3"/>
                </a:solidFill>
              </a:rPr>
              <a:t>&gt; </a:t>
            </a:r>
            <a:r>
              <a:rPr lang="en-US" sz="2000" i="1" dirty="0" smtClean="0">
                <a:solidFill>
                  <a:schemeClr val="accent3"/>
                </a:solidFill>
              </a:rPr>
              <a:t>gem </a:t>
            </a:r>
            <a:r>
              <a:rPr lang="en-US" sz="2000" i="1" dirty="0">
                <a:solidFill>
                  <a:schemeClr val="accent3"/>
                </a:solidFill>
              </a:rPr>
              <a:t>install </a:t>
            </a:r>
            <a:r>
              <a:rPr lang="en-US" sz="2000" i="1" dirty="0" smtClean="0">
                <a:solidFill>
                  <a:schemeClr val="accent3"/>
                </a:solidFill>
              </a:rPr>
              <a:t>sass</a:t>
            </a:r>
          </a:p>
          <a:p>
            <a:endParaRPr lang="en-US" sz="2000" i="1" dirty="0" smtClean="0">
              <a:solidFill>
                <a:schemeClr val="accent3"/>
              </a:solidFill>
            </a:endParaRPr>
          </a:p>
          <a:p>
            <a:pPr marL="457200" indent="-457200">
              <a:buFont typeface="Arial" charset="0"/>
              <a:buChar char="•"/>
            </a:pPr>
            <a:r>
              <a:rPr lang="en-US" dirty="0"/>
              <a:t>sass --watch </a:t>
            </a:r>
            <a:r>
              <a:rPr lang="en-US" dirty="0" err="1" smtClean="0"/>
              <a:t>scss-file.scss</a:t>
            </a:r>
            <a:endParaRPr lang="en-US" dirty="0" smtClean="0"/>
          </a:p>
          <a:p>
            <a:pPr marL="457200" indent="-457200">
              <a:buFont typeface="Arial" charset="0"/>
              <a:buChar char="•"/>
            </a:pPr>
            <a:endParaRPr lang="en-US" dirty="0" smtClean="0"/>
          </a:p>
          <a:p>
            <a:pPr marL="457200" indent="-457200">
              <a:buFont typeface="Arial" charset="0"/>
              <a:buChar char="•"/>
            </a:pPr>
            <a:r>
              <a:rPr lang="en-US" dirty="0" smtClean="0"/>
              <a:t>sass </a:t>
            </a:r>
            <a:r>
              <a:rPr lang="en-US" dirty="0" err="1" smtClean="0"/>
              <a:t>scss-file.scss</a:t>
            </a:r>
            <a:r>
              <a:rPr lang="en-US" dirty="0" smtClean="0"/>
              <a:t> </a:t>
            </a:r>
            <a:r>
              <a:rPr lang="en-US" dirty="0" err="1" smtClean="0"/>
              <a:t>css-file.css</a:t>
            </a:r>
            <a:endParaRPr lang="en-US" dirty="0" smtClean="0"/>
          </a:p>
          <a:p>
            <a:pPr marL="457200" indent="-457200">
              <a:buFont typeface="Arial" charset="0"/>
              <a:buChar char="•"/>
            </a:pPr>
            <a:endParaRPr lang="en-US" dirty="0"/>
          </a:p>
          <a:p>
            <a:pPr marL="457200" indent="-457200">
              <a:buFont typeface="Arial" charset="0"/>
              <a:buChar char="•"/>
            </a:pPr>
            <a:r>
              <a:rPr lang="en-US" dirty="0"/>
              <a:t>sass-convert </a:t>
            </a:r>
            <a:r>
              <a:rPr lang="en-US" dirty="0" err="1"/>
              <a:t>style.sass</a:t>
            </a:r>
            <a:r>
              <a:rPr lang="en-US" dirty="0"/>
              <a:t> </a:t>
            </a:r>
            <a:r>
              <a:rPr lang="en-US" dirty="0" err="1" smtClean="0"/>
              <a:t>style.scss</a:t>
            </a:r>
            <a:endParaRPr lang="en-US" dirty="0" smtClean="0"/>
          </a:p>
          <a:p>
            <a:pPr marL="457200" indent="-457200">
              <a:buFont typeface="Arial" charset="0"/>
              <a:buChar char="•"/>
            </a:pPr>
            <a:endParaRPr lang="en-US" dirty="0"/>
          </a:p>
          <a:p>
            <a:pPr marL="457200" indent="-457200">
              <a:buFont typeface="Arial" charset="0"/>
              <a:buChar char="•"/>
            </a:pPr>
            <a:r>
              <a:rPr lang="en-US" dirty="0"/>
              <a:t>sass-convert </a:t>
            </a:r>
            <a:r>
              <a:rPr lang="en-US" dirty="0" err="1"/>
              <a:t>style.scss</a:t>
            </a:r>
            <a:r>
              <a:rPr lang="en-US" dirty="0"/>
              <a:t> </a:t>
            </a:r>
            <a:r>
              <a:rPr lang="en-US" dirty="0" err="1" smtClean="0"/>
              <a:t>style.sass</a:t>
            </a:r>
            <a:endParaRPr lang="en-US" dirty="0" smtClean="0"/>
          </a:p>
          <a:p>
            <a:pPr marL="457200" indent="-457200">
              <a:buFont typeface="Arial" charset="0"/>
              <a:buChar char="•"/>
            </a:pPr>
            <a:endParaRPr lang="en-US" dirty="0"/>
          </a:p>
          <a:p>
            <a:pPr marL="457200" indent="-457200">
              <a:buFont typeface="Arial" charset="0"/>
              <a:buChar char="•"/>
            </a:pPr>
            <a:r>
              <a:rPr lang="en-US" dirty="0" err="1" smtClean="0"/>
              <a:t>SassScript</a:t>
            </a:r>
            <a:r>
              <a:rPr lang="en-US" dirty="0"/>
              <a:t> </a:t>
            </a:r>
            <a:r>
              <a:rPr lang="en-US" dirty="0" smtClean="0"/>
              <a:t>: sass -</a:t>
            </a:r>
            <a:r>
              <a:rPr lang="en-US" dirty="0" err="1" smtClean="0"/>
              <a:t>i</a:t>
            </a:r>
            <a:endParaRPr lang="en-US" dirty="0"/>
          </a:p>
          <a:p>
            <a:pPr marL="457200" indent="-457200">
              <a:buFont typeface="Arial" charset="0"/>
              <a:buChar char="•"/>
            </a:pPr>
            <a:endParaRPr lang="en-US" dirty="0" smtClean="0"/>
          </a:p>
        </p:txBody>
      </p:sp>
    </p:spTree>
    <p:extLst>
      <p:ext uri="{BB962C8B-B14F-4D97-AF65-F5344CB8AC3E}">
        <p14:creationId xmlns:p14="http://schemas.microsoft.com/office/powerpoint/2010/main" val="1428684864"/>
      </p:ext>
    </p:extLst>
  </p:cSld>
  <p:clrMapOvr>
    <a:masterClrMapping/>
  </p:clrMapOvr>
  <p:transition spd="slow">
    <p:push dir="u"/>
  </p:transition>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type="title"/>
          </p:nvPr>
        </p:nvSpPr>
        <p:spPr/>
        <p:txBody>
          <a:bodyPr/>
          <a:lstStyle/>
          <a:p>
            <a:pPr lvl="0"/>
            <a:r>
              <a:rPr lang="en-US" sz="4800" dirty="0" smtClean="0"/>
              <a:t>SCSS features	</a:t>
            </a:r>
            <a:endParaRPr lang="en-US" sz="4800" dirty="0"/>
          </a:p>
        </p:txBody>
      </p:sp>
      <p:sp>
        <p:nvSpPr>
          <p:cNvPr id="39" name="Shape 39"/>
          <p:cNvSpPr>
            <a:spLocks noGrp="1"/>
          </p:cNvSpPr>
          <p:nvPr>
            <p:ph type="sldNum" sz="quarter" idx="4"/>
          </p:nvPr>
        </p:nvSpPr>
        <p:spPr/>
        <p:txBody>
          <a:bodyPr/>
          <a:lstStyle/>
          <a:p>
            <a:pPr lvl="0"/>
            <a:fld id="{86CB4B4D-7CA3-9044-876B-883B54F8677D}" type="slidenum">
              <a:rPr lang="en-US" smtClean="0"/>
              <a:pPr lvl="0"/>
              <a:t>8</a:t>
            </a:fld>
            <a:endParaRPr lang="en-US"/>
          </a:p>
        </p:txBody>
      </p:sp>
      <p:sp>
        <p:nvSpPr>
          <p:cNvPr id="2" name="Rectangle 1"/>
          <p:cNvSpPr/>
          <p:nvPr/>
        </p:nvSpPr>
        <p:spPr>
          <a:xfrm>
            <a:off x="838488" y="1700466"/>
            <a:ext cx="11308306" cy="5693866"/>
          </a:xfrm>
          <a:prstGeom prst="rect">
            <a:avLst/>
          </a:prstGeom>
        </p:spPr>
        <p:txBody>
          <a:bodyPr wrap="square">
            <a:spAutoFit/>
          </a:bodyPr>
          <a:lstStyle/>
          <a:p>
            <a:pPr marL="457200" indent="-457200">
              <a:buFont typeface="Arial" charset="0"/>
              <a:buChar char="•"/>
            </a:pPr>
            <a:r>
              <a:rPr lang="en-US" dirty="0" smtClean="0"/>
              <a:t>Comments : Single, multi line, interpolation </a:t>
            </a:r>
          </a:p>
          <a:p>
            <a:pPr marL="457200" indent="-457200">
              <a:buFont typeface="Arial" charset="0"/>
              <a:buChar char="•"/>
            </a:pPr>
            <a:r>
              <a:rPr lang="en-US" dirty="0"/>
              <a:t>Nesting : Sass allows CSS rules to be nested within one </a:t>
            </a:r>
            <a:r>
              <a:rPr lang="en-US" dirty="0" smtClean="0"/>
              <a:t>another</a:t>
            </a:r>
          </a:p>
          <a:p>
            <a:pPr marL="457200" indent="-457200">
              <a:buFont typeface="Arial" charset="0"/>
              <a:buChar char="•"/>
            </a:pPr>
            <a:r>
              <a:rPr lang="en-US" dirty="0"/>
              <a:t>Variables: Variables begin with </a:t>
            </a:r>
            <a:r>
              <a:rPr lang="en-US" dirty="0" smtClean="0">
                <a:solidFill>
                  <a:schemeClr val="accent3"/>
                </a:solidFill>
              </a:rPr>
              <a:t>$ </a:t>
            </a:r>
            <a:r>
              <a:rPr lang="en-US" dirty="0">
                <a:solidFill>
                  <a:schemeClr val="accent3"/>
                </a:solidFill>
              </a:rPr>
              <a:t>signs</a:t>
            </a:r>
            <a:r>
              <a:rPr lang="en-US" dirty="0"/>
              <a:t>, and </a:t>
            </a:r>
            <a:r>
              <a:rPr lang="en-US" dirty="0" smtClean="0"/>
              <a:t>used </a:t>
            </a:r>
            <a:r>
              <a:rPr lang="en-US" dirty="0"/>
              <a:t>like CSS </a:t>
            </a:r>
            <a:r>
              <a:rPr lang="en-US" dirty="0" smtClean="0"/>
              <a:t>properties</a:t>
            </a:r>
          </a:p>
          <a:p>
            <a:pPr marL="457200" indent="-457200">
              <a:buFont typeface="Arial" charset="0"/>
              <a:buChar char="•"/>
            </a:pPr>
            <a:r>
              <a:rPr lang="en-US" dirty="0" smtClean="0"/>
              <a:t>@directives: import, extend</a:t>
            </a:r>
          </a:p>
          <a:p>
            <a:pPr marL="457200" indent="-457200">
              <a:buFont typeface="Arial" charset="0"/>
              <a:buChar char="•"/>
            </a:pPr>
            <a:r>
              <a:rPr lang="en-US" dirty="0" smtClean="0"/>
              <a:t>Control directives and expression : @if, @for, @each and @while</a:t>
            </a:r>
          </a:p>
          <a:p>
            <a:pPr marL="457200" indent="-457200">
              <a:buFont typeface="Arial" charset="0"/>
              <a:buChar char="•"/>
            </a:pPr>
            <a:r>
              <a:rPr lang="en-US" dirty="0" err="1" smtClean="0"/>
              <a:t>Mixin</a:t>
            </a:r>
            <a:r>
              <a:rPr lang="en-US" dirty="0" smtClean="0"/>
              <a:t>: Allow </a:t>
            </a:r>
            <a:r>
              <a:rPr lang="en-US" dirty="0"/>
              <a:t>you to define styles that can be </a:t>
            </a:r>
            <a:r>
              <a:rPr lang="en-US" dirty="0" smtClean="0"/>
              <a:t>re-used by using </a:t>
            </a:r>
            <a:r>
              <a:rPr lang="en-US" dirty="0" smtClean="0">
                <a:solidFill>
                  <a:schemeClr val="accent3"/>
                </a:solidFill>
              </a:rPr>
              <a:t>@include </a:t>
            </a:r>
            <a:r>
              <a:rPr lang="en-US" dirty="0" smtClean="0"/>
              <a:t>directives.</a:t>
            </a:r>
          </a:p>
          <a:p>
            <a:pPr marL="457200" indent="-457200">
              <a:buFont typeface="Arial" charset="0"/>
              <a:buChar char="•"/>
            </a:pPr>
            <a:r>
              <a:rPr lang="en-US" dirty="0" smtClean="0"/>
              <a:t>Function: Define </a:t>
            </a:r>
            <a:r>
              <a:rPr lang="en-US" dirty="0"/>
              <a:t>your own functions</a:t>
            </a: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a:p>
            <a:pPr marL="457200" indent="-457200">
              <a:buFont typeface="Arial" charset="0"/>
              <a:buChar char="•"/>
            </a:pPr>
            <a:endParaRPr lang="en-US" dirty="0" smtClean="0"/>
          </a:p>
        </p:txBody>
      </p:sp>
    </p:spTree>
    <p:extLst>
      <p:ext uri="{BB962C8B-B14F-4D97-AF65-F5344CB8AC3E}">
        <p14:creationId xmlns:p14="http://schemas.microsoft.com/office/powerpoint/2010/main" val="2032027373"/>
      </p:ext>
    </p:extLst>
  </p:cSld>
  <p:clrMapOvr>
    <a:masterClrMapping/>
  </p:clrMapOvr>
  <p:transition spd="slow">
    <p:push dir="u"/>
  </p:transition>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38"/>
          <p:cNvSpPr txBox="1">
            <a:spLocks/>
          </p:cNvSpPr>
          <p:nvPr/>
        </p:nvSpPr>
        <p:spPr>
          <a:xfrm>
            <a:off x="2057680" y="2649042"/>
            <a:ext cx="11308306" cy="3896136"/>
          </a:xfrm>
          <a:prstGeom prst="rect">
            <a:avLst/>
          </a:prstGeom>
        </p:spPr>
        <p:txBody>
          <a:bodyPr/>
          <a:lstStyle>
            <a:lvl1pPr algn="l" defTabSz="1300460" rtl="0" eaLnBrk="1" latinLnBrk="0" hangingPunct="1">
              <a:spcBef>
                <a:spcPct val="0"/>
              </a:spcBef>
              <a:buNone/>
              <a:defRPr sz="3400" b="1" kern="1200">
                <a:solidFill>
                  <a:schemeClr val="tx2"/>
                </a:solidFill>
                <a:latin typeface="+mj-lt"/>
                <a:ea typeface="+mj-ea"/>
                <a:cs typeface="+mj-cs"/>
              </a:defRPr>
            </a:lvl1pPr>
          </a:lstStyle>
          <a:p>
            <a:r>
              <a:rPr lang="en-US" sz="4800" dirty="0" smtClean="0"/>
              <a:t>    .dap-team {</a:t>
            </a:r>
          </a:p>
          <a:p>
            <a:r>
              <a:rPr lang="en-US" sz="4800" dirty="0"/>
              <a:t>	</a:t>
            </a:r>
            <a:r>
              <a:rPr lang="en-US" sz="4800" dirty="0" smtClean="0"/>
              <a:t>content: “Thank you”</a:t>
            </a:r>
          </a:p>
          <a:p>
            <a:r>
              <a:rPr lang="en-US" sz="4800" dirty="0" smtClean="0"/>
              <a:t>     }</a:t>
            </a:r>
            <a:endParaRPr lang="en-US" sz="4800" dirty="0"/>
          </a:p>
        </p:txBody>
      </p:sp>
    </p:spTree>
    <p:extLst>
      <p:ext uri="{BB962C8B-B14F-4D97-AF65-F5344CB8AC3E}">
        <p14:creationId xmlns:p14="http://schemas.microsoft.com/office/powerpoint/2010/main" val="156970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ised_CDK_PPT_Template_091714_2dv2">
  <a:themeElements>
    <a:clrScheme name="Custom 8">
      <a:dk1>
        <a:srgbClr val="231F20"/>
      </a:dk1>
      <a:lt1>
        <a:sysClr val="window" lastClr="FFFFFF"/>
      </a:lt1>
      <a:dk2>
        <a:srgbClr val="82BC00"/>
      </a:dk2>
      <a:lt2>
        <a:srgbClr val="808184"/>
      </a:lt2>
      <a:accent1>
        <a:srgbClr val="231F20"/>
      </a:accent1>
      <a:accent2>
        <a:srgbClr val="E5E5E6"/>
      </a:accent2>
      <a:accent3>
        <a:srgbClr val="A4CF5F"/>
      </a:accent3>
      <a:accent4>
        <a:srgbClr val="00B5A5"/>
      </a:accent4>
      <a:accent5>
        <a:srgbClr val="CCDB2A"/>
      </a:accent5>
      <a:accent6>
        <a:srgbClr val="00B0DB"/>
      </a:accent6>
      <a:hlink>
        <a:srgbClr val="231F20"/>
      </a:hlink>
      <a:folHlink>
        <a:srgbClr val="800080"/>
      </a:folHlink>
    </a:clrScheme>
    <a:fontScheme name="CDK_PPT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CDK-PPT-Template-Final.potx</Template>
  <TotalTime>13253</TotalTime>
  <Words>358</Words>
  <Application>Microsoft Macintosh PowerPoint</Application>
  <PresentationFormat>Custom</PresentationFormat>
  <Paragraphs>98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Roman</vt:lpstr>
      <vt:lpstr>Gill Sans Light</vt:lpstr>
      <vt:lpstr>Trebuchet MS</vt:lpstr>
      <vt:lpstr>Revised_CDK_PPT_Template_091714_2dv2</vt:lpstr>
      <vt:lpstr>CSS preprocessor</vt:lpstr>
      <vt:lpstr>What is CSS?</vt:lpstr>
      <vt:lpstr>CSS Specificity</vt:lpstr>
      <vt:lpstr>CSS Specificity hierarchy</vt:lpstr>
      <vt:lpstr>CSS Specificity examples</vt:lpstr>
      <vt:lpstr>What is preprocessor </vt:lpstr>
      <vt:lpstr>SCSS (Sassy CSS) </vt:lpstr>
      <vt:lpstr>SCSS features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New Features</dc:title>
  <cp:lastModifiedBy>Gampeshwar Sahu</cp:lastModifiedBy>
  <cp:revision>385</cp:revision>
  <dcterms:modified xsi:type="dcterms:W3CDTF">2017-06-15T11:22:43Z</dcterms:modified>
</cp:coreProperties>
</file>