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6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C4BB8-E441-4310-A2A1-19B5C3F37C4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B932AE-C47A-44AE-985C-4760FCC5D10B}">
      <dgm:prSet/>
      <dgm:spPr/>
      <dgm:t>
        <a:bodyPr/>
        <a:lstStyle/>
        <a:p>
          <a:r>
            <a:rPr lang="en-US" b="1" i="0"/>
            <a:t>C++ Library</a:t>
          </a:r>
          <a:endParaRPr lang="en-US"/>
        </a:p>
      </dgm:t>
    </dgm:pt>
    <dgm:pt modelId="{08F2FC6E-69A6-4F3F-A217-8B000B986D46}" type="parTrans" cxnId="{C96C6092-0792-4611-A1D1-F7E6D7C825C5}">
      <dgm:prSet/>
      <dgm:spPr/>
      <dgm:t>
        <a:bodyPr/>
        <a:lstStyle/>
        <a:p>
          <a:endParaRPr lang="en-US"/>
        </a:p>
      </dgm:t>
    </dgm:pt>
    <dgm:pt modelId="{66EF88A3-78CB-43E9-9C04-8CE4DAC50049}" type="sibTrans" cxnId="{C96C6092-0792-4611-A1D1-F7E6D7C825C5}">
      <dgm:prSet/>
      <dgm:spPr/>
      <dgm:t>
        <a:bodyPr/>
        <a:lstStyle/>
        <a:p>
          <a:endParaRPr lang="en-US"/>
        </a:p>
      </dgm:t>
    </dgm:pt>
    <dgm:pt modelId="{ED7A5455-7F6A-42D6-B698-0BF17674862C}">
      <dgm:prSet/>
      <dgm:spPr/>
      <dgm:t>
        <a:bodyPr/>
        <a:lstStyle/>
        <a:p>
          <a:r>
            <a:rPr lang="en-US" b="1" i="0"/>
            <a:t>Cross-Platform Compatibility</a:t>
          </a:r>
          <a:endParaRPr lang="en-US"/>
        </a:p>
      </dgm:t>
    </dgm:pt>
    <dgm:pt modelId="{C7D34EE2-097E-4B27-BBFB-096C504555D3}" type="parTrans" cxnId="{4D61D062-DDAC-4712-982B-432C6A43C222}">
      <dgm:prSet/>
      <dgm:spPr/>
      <dgm:t>
        <a:bodyPr/>
        <a:lstStyle/>
        <a:p>
          <a:endParaRPr lang="en-US"/>
        </a:p>
      </dgm:t>
    </dgm:pt>
    <dgm:pt modelId="{E08DEAA4-2953-4ED8-A900-C2BEE025D3B8}" type="sibTrans" cxnId="{4D61D062-DDAC-4712-982B-432C6A43C222}">
      <dgm:prSet/>
      <dgm:spPr/>
      <dgm:t>
        <a:bodyPr/>
        <a:lstStyle/>
        <a:p>
          <a:endParaRPr lang="en-US"/>
        </a:p>
      </dgm:t>
    </dgm:pt>
    <dgm:pt modelId="{F48005B8-7AFC-4B64-90F5-5956478864CD}">
      <dgm:prSet/>
      <dgm:spPr/>
      <dgm:t>
        <a:bodyPr/>
        <a:lstStyle/>
        <a:p>
          <a:r>
            <a:rPr lang="en-US" b="1" i="0"/>
            <a:t>Graphics and Multimedia</a:t>
          </a:r>
          <a:endParaRPr lang="en-US"/>
        </a:p>
      </dgm:t>
    </dgm:pt>
    <dgm:pt modelId="{9AC4ACF8-8595-4526-8A8D-34F122C6BAAB}" type="parTrans" cxnId="{D52568CA-3162-4B72-BA35-0947DBE9CAA2}">
      <dgm:prSet/>
      <dgm:spPr/>
      <dgm:t>
        <a:bodyPr/>
        <a:lstStyle/>
        <a:p>
          <a:endParaRPr lang="en-US"/>
        </a:p>
      </dgm:t>
    </dgm:pt>
    <dgm:pt modelId="{665E34B5-3979-48A9-BDD5-1B01ED77A39E}" type="sibTrans" cxnId="{D52568CA-3162-4B72-BA35-0947DBE9CAA2}">
      <dgm:prSet/>
      <dgm:spPr/>
      <dgm:t>
        <a:bodyPr/>
        <a:lstStyle/>
        <a:p>
          <a:endParaRPr lang="en-US"/>
        </a:p>
      </dgm:t>
    </dgm:pt>
    <dgm:pt modelId="{FF7C8565-B2DE-4BF1-AF8E-5946968FD602}">
      <dgm:prSet/>
      <dgm:spPr/>
      <dgm:t>
        <a:bodyPr/>
        <a:lstStyle/>
        <a:p>
          <a:r>
            <a:rPr lang="en-US" b="1" i="0"/>
            <a:t>Ease of Use</a:t>
          </a:r>
          <a:endParaRPr lang="en-US"/>
        </a:p>
      </dgm:t>
    </dgm:pt>
    <dgm:pt modelId="{37B3FBF1-0BB4-4246-8A40-7475BE7CF47B}" type="parTrans" cxnId="{71BCA215-BFA5-43BA-8D2E-084B2CD68057}">
      <dgm:prSet/>
      <dgm:spPr/>
      <dgm:t>
        <a:bodyPr/>
        <a:lstStyle/>
        <a:p>
          <a:endParaRPr lang="en-US"/>
        </a:p>
      </dgm:t>
    </dgm:pt>
    <dgm:pt modelId="{3C11F433-E64A-44E9-A39D-6FF3CF0A7270}" type="sibTrans" cxnId="{71BCA215-BFA5-43BA-8D2E-084B2CD68057}">
      <dgm:prSet/>
      <dgm:spPr/>
      <dgm:t>
        <a:bodyPr/>
        <a:lstStyle/>
        <a:p>
          <a:endParaRPr lang="en-US"/>
        </a:p>
      </dgm:t>
    </dgm:pt>
    <dgm:pt modelId="{CB3B41DC-EE50-4DF3-B6F0-795760CF99B2}">
      <dgm:prSet/>
      <dgm:spPr/>
      <dgm:t>
        <a:bodyPr/>
        <a:lstStyle/>
        <a:p>
          <a:r>
            <a:rPr lang="en-US" b="1" i="0"/>
            <a:t>Active Community Support</a:t>
          </a:r>
          <a:endParaRPr lang="en-US"/>
        </a:p>
      </dgm:t>
    </dgm:pt>
    <dgm:pt modelId="{7FF9843B-3BE5-4B77-AFD4-CF8CC9A5CC2F}" type="parTrans" cxnId="{525FD662-87A8-447C-B785-316E860F7F29}">
      <dgm:prSet/>
      <dgm:spPr/>
      <dgm:t>
        <a:bodyPr/>
        <a:lstStyle/>
        <a:p>
          <a:endParaRPr lang="en-US"/>
        </a:p>
      </dgm:t>
    </dgm:pt>
    <dgm:pt modelId="{8F9B2EFE-F20A-49EF-A7C9-F9C212C125F5}" type="sibTrans" cxnId="{525FD662-87A8-447C-B785-316E860F7F29}">
      <dgm:prSet/>
      <dgm:spPr/>
      <dgm:t>
        <a:bodyPr/>
        <a:lstStyle/>
        <a:p>
          <a:endParaRPr lang="en-US"/>
        </a:p>
      </dgm:t>
    </dgm:pt>
    <dgm:pt modelId="{59955E0B-456E-488F-8A26-F9A65DFB4E3E}" type="pres">
      <dgm:prSet presAssocID="{A8AC4BB8-E441-4310-A2A1-19B5C3F37C49}" presName="linear" presStyleCnt="0">
        <dgm:presLayoutVars>
          <dgm:animLvl val="lvl"/>
          <dgm:resizeHandles val="exact"/>
        </dgm:presLayoutVars>
      </dgm:prSet>
      <dgm:spPr/>
    </dgm:pt>
    <dgm:pt modelId="{8F86EB02-E07E-4099-B997-05164AA9CE75}" type="pres">
      <dgm:prSet presAssocID="{56B932AE-C47A-44AE-985C-4760FCC5D10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812BD4E-67EB-46F0-850D-834E62B7880E}" type="pres">
      <dgm:prSet presAssocID="{66EF88A3-78CB-43E9-9C04-8CE4DAC50049}" presName="spacer" presStyleCnt="0"/>
      <dgm:spPr/>
    </dgm:pt>
    <dgm:pt modelId="{509DEDF7-6AB0-4385-94D5-09EA330C3FC4}" type="pres">
      <dgm:prSet presAssocID="{ED7A5455-7F6A-42D6-B698-0BF17674862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234BE0B-269C-48C3-A3AE-DCE6538D3603}" type="pres">
      <dgm:prSet presAssocID="{E08DEAA4-2953-4ED8-A900-C2BEE025D3B8}" presName="spacer" presStyleCnt="0"/>
      <dgm:spPr/>
    </dgm:pt>
    <dgm:pt modelId="{A0C5E694-AAA0-4081-8226-D0D7030FEFA9}" type="pres">
      <dgm:prSet presAssocID="{F48005B8-7AFC-4B64-90F5-5956478864C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1267C84-F359-4332-9DB1-5A67F1753F57}" type="pres">
      <dgm:prSet presAssocID="{665E34B5-3979-48A9-BDD5-1B01ED77A39E}" presName="spacer" presStyleCnt="0"/>
      <dgm:spPr/>
    </dgm:pt>
    <dgm:pt modelId="{2CDD7709-704D-45D9-ADC8-20D8B4EB7D0C}" type="pres">
      <dgm:prSet presAssocID="{FF7C8565-B2DE-4BF1-AF8E-5946968FD60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676113F-A0E3-4657-8EB5-EA7852DDEA2E}" type="pres">
      <dgm:prSet presAssocID="{3C11F433-E64A-44E9-A39D-6FF3CF0A7270}" presName="spacer" presStyleCnt="0"/>
      <dgm:spPr/>
    </dgm:pt>
    <dgm:pt modelId="{6BC8372E-948F-4DD5-8C29-8144DDE89850}" type="pres">
      <dgm:prSet presAssocID="{CB3B41DC-EE50-4DF3-B6F0-795760CF99B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F22910B-60C1-4B61-AB36-97DF5895D967}" type="presOf" srcId="{CB3B41DC-EE50-4DF3-B6F0-795760CF99B2}" destId="{6BC8372E-948F-4DD5-8C29-8144DDE89850}" srcOrd="0" destOrd="0" presId="urn:microsoft.com/office/officeart/2005/8/layout/vList2"/>
    <dgm:cxn modelId="{71BCA215-BFA5-43BA-8D2E-084B2CD68057}" srcId="{A8AC4BB8-E441-4310-A2A1-19B5C3F37C49}" destId="{FF7C8565-B2DE-4BF1-AF8E-5946968FD602}" srcOrd="3" destOrd="0" parTransId="{37B3FBF1-0BB4-4246-8A40-7475BE7CF47B}" sibTransId="{3C11F433-E64A-44E9-A39D-6FF3CF0A7270}"/>
    <dgm:cxn modelId="{4D61D062-DDAC-4712-982B-432C6A43C222}" srcId="{A8AC4BB8-E441-4310-A2A1-19B5C3F37C49}" destId="{ED7A5455-7F6A-42D6-B698-0BF17674862C}" srcOrd="1" destOrd="0" parTransId="{C7D34EE2-097E-4B27-BBFB-096C504555D3}" sibTransId="{E08DEAA4-2953-4ED8-A900-C2BEE025D3B8}"/>
    <dgm:cxn modelId="{525FD662-87A8-447C-B785-316E860F7F29}" srcId="{A8AC4BB8-E441-4310-A2A1-19B5C3F37C49}" destId="{CB3B41DC-EE50-4DF3-B6F0-795760CF99B2}" srcOrd="4" destOrd="0" parTransId="{7FF9843B-3BE5-4B77-AFD4-CF8CC9A5CC2F}" sibTransId="{8F9B2EFE-F20A-49EF-A7C9-F9C212C125F5}"/>
    <dgm:cxn modelId="{D1C71544-6A62-4B2B-93BC-CBF9C7552EEA}" type="presOf" srcId="{F48005B8-7AFC-4B64-90F5-5956478864CD}" destId="{A0C5E694-AAA0-4081-8226-D0D7030FEFA9}" srcOrd="0" destOrd="0" presId="urn:microsoft.com/office/officeart/2005/8/layout/vList2"/>
    <dgm:cxn modelId="{19898673-AC8A-4A3B-A42C-C3A74E0C0971}" type="presOf" srcId="{ED7A5455-7F6A-42D6-B698-0BF17674862C}" destId="{509DEDF7-6AB0-4385-94D5-09EA330C3FC4}" srcOrd="0" destOrd="0" presId="urn:microsoft.com/office/officeart/2005/8/layout/vList2"/>
    <dgm:cxn modelId="{0875057B-BF54-4988-A574-1E42DE9EAABD}" type="presOf" srcId="{FF7C8565-B2DE-4BF1-AF8E-5946968FD602}" destId="{2CDD7709-704D-45D9-ADC8-20D8B4EB7D0C}" srcOrd="0" destOrd="0" presId="urn:microsoft.com/office/officeart/2005/8/layout/vList2"/>
    <dgm:cxn modelId="{C96C6092-0792-4611-A1D1-F7E6D7C825C5}" srcId="{A8AC4BB8-E441-4310-A2A1-19B5C3F37C49}" destId="{56B932AE-C47A-44AE-985C-4760FCC5D10B}" srcOrd="0" destOrd="0" parTransId="{08F2FC6E-69A6-4F3F-A217-8B000B986D46}" sibTransId="{66EF88A3-78CB-43E9-9C04-8CE4DAC50049}"/>
    <dgm:cxn modelId="{860FB0B2-9B8F-4BC7-96DB-C8B41C52F5D7}" type="presOf" srcId="{56B932AE-C47A-44AE-985C-4760FCC5D10B}" destId="{8F86EB02-E07E-4099-B997-05164AA9CE75}" srcOrd="0" destOrd="0" presId="urn:microsoft.com/office/officeart/2005/8/layout/vList2"/>
    <dgm:cxn modelId="{D52568CA-3162-4B72-BA35-0947DBE9CAA2}" srcId="{A8AC4BB8-E441-4310-A2A1-19B5C3F37C49}" destId="{F48005B8-7AFC-4B64-90F5-5956478864CD}" srcOrd="2" destOrd="0" parTransId="{9AC4ACF8-8595-4526-8A8D-34F122C6BAAB}" sibTransId="{665E34B5-3979-48A9-BDD5-1B01ED77A39E}"/>
    <dgm:cxn modelId="{BF7C62F5-99F2-40BC-A9B8-B6C921273967}" type="presOf" srcId="{A8AC4BB8-E441-4310-A2A1-19B5C3F37C49}" destId="{59955E0B-456E-488F-8A26-F9A65DFB4E3E}" srcOrd="0" destOrd="0" presId="urn:microsoft.com/office/officeart/2005/8/layout/vList2"/>
    <dgm:cxn modelId="{68BD9857-FB6C-45A7-9472-5BA3DDE3879F}" type="presParOf" srcId="{59955E0B-456E-488F-8A26-F9A65DFB4E3E}" destId="{8F86EB02-E07E-4099-B997-05164AA9CE75}" srcOrd="0" destOrd="0" presId="urn:microsoft.com/office/officeart/2005/8/layout/vList2"/>
    <dgm:cxn modelId="{BC95C70B-328E-4DB0-BCB5-C19F5712FB65}" type="presParOf" srcId="{59955E0B-456E-488F-8A26-F9A65DFB4E3E}" destId="{6812BD4E-67EB-46F0-850D-834E62B7880E}" srcOrd="1" destOrd="0" presId="urn:microsoft.com/office/officeart/2005/8/layout/vList2"/>
    <dgm:cxn modelId="{436B2F4E-B1D1-44BD-9753-FBE24E995E66}" type="presParOf" srcId="{59955E0B-456E-488F-8A26-F9A65DFB4E3E}" destId="{509DEDF7-6AB0-4385-94D5-09EA330C3FC4}" srcOrd="2" destOrd="0" presId="urn:microsoft.com/office/officeart/2005/8/layout/vList2"/>
    <dgm:cxn modelId="{25383DAE-551D-4498-A7BD-B0490E53BAD6}" type="presParOf" srcId="{59955E0B-456E-488F-8A26-F9A65DFB4E3E}" destId="{5234BE0B-269C-48C3-A3AE-DCE6538D3603}" srcOrd="3" destOrd="0" presId="urn:microsoft.com/office/officeart/2005/8/layout/vList2"/>
    <dgm:cxn modelId="{3E8061A2-92A5-4A5C-AFAD-6B9DD3520CEE}" type="presParOf" srcId="{59955E0B-456E-488F-8A26-F9A65DFB4E3E}" destId="{A0C5E694-AAA0-4081-8226-D0D7030FEFA9}" srcOrd="4" destOrd="0" presId="urn:microsoft.com/office/officeart/2005/8/layout/vList2"/>
    <dgm:cxn modelId="{C58EC53E-BA83-43E9-8E2F-B593ACB7CFE6}" type="presParOf" srcId="{59955E0B-456E-488F-8A26-F9A65DFB4E3E}" destId="{91267C84-F359-4332-9DB1-5A67F1753F57}" srcOrd="5" destOrd="0" presId="urn:microsoft.com/office/officeart/2005/8/layout/vList2"/>
    <dgm:cxn modelId="{AB7F6823-6228-4168-8AD4-2EC227BB94AC}" type="presParOf" srcId="{59955E0B-456E-488F-8A26-F9A65DFB4E3E}" destId="{2CDD7709-704D-45D9-ADC8-20D8B4EB7D0C}" srcOrd="6" destOrd="0" presId="urn:microsoft.com/office/officeart/2005/8/layout/vList2"/>
    <dgm:cxn modelId="{08E2CBB4-8EAE-414C-A4F6-43D4A116DA66}" type="presParOf" srcId="{59955E0B-456E-488F-8A26-F9A65DFB4E3E}" destId="{D676113F-A0E3-4657-8EB5-EA7852DDEA2E}" srcOrd="7" destOrd="0" presId="urn:microsoft.com/office/officeart/2005/8/layout/vList2"/>
    <dgm:cxn modelId="{6A865CED-F8C4-41A3-8969-CD7D4FC21491}" type="presParOf" srcId="{59955E0B-456E-488F-8A26-F9A65DFB4E3E}" destId="{6BC8372E-948F-4DD5-8C29-8144DDE8985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6EB02-E07E-4099-B997-05164AA9CE75}">
      <dsp:nvSpPr>
        <dsp:cNvPr id="0" name=""/>
        <dsp:cNvSpPr/>
      </dsp:nvSpPr>
      <dsp:spPr>
        <a:xfrm>
          <a:off x="0" y="4472"/>
          <a:ext cx="10927829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/>
            <a:t>C++ Library</a:t>
          </a:r>
          <a:endParaRPr lang="en-US" sz="2800" kern="1200"/>
        </a:p>
      </dsp:txBody>
      <dsp:txXfrm>
        <a:off x="32784" y="37256"/>
        <a:ext cx="10862261" cy="606012"/>
      </dsp:txXfrm>
    </dsp:sp>
    <dsp:sp modelId="{509DEDF7-6AB0-4385-94D5-09EA330C3FC4}">
      <dsp:nvSpPr>
        <dsp:cNvPr id="0" name=""/>
        <dsp:cNvSpPr/>
      </dsp:nvSpPr>
      <dsp:spPr>
        <a:xfrm>
          <a:off x="0" y="756692"/>
          <a:ext cx="10927829" cy="67158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/>
            <a:t>Cross-Platform Compatibility</a:t>
          </a:r>
          <a:endParaRPr lang="en-US" sz="2800" kern="1200"/>
        </a:p>
      </dsp:txBody>
      <dsp:txXfrm>
        <a:off x="32784" y="789476"/>
        <a:ext cx="10862261" cy="606012"/>
      </dsp:txXfrm>
    </dsp:sp>
    <dsp:sp modelId="{A0C5E694-AAA0-4081-8226-D0D7030FEFA9}">
      <dsp:nvSpPr>
        <dsp:cNvPr id="0" name=""/>
        <dsp:cNvSpPr/>
      </dsp:nvSpPr>
      <dsp:spPr>
        <a:xfrm>
          <a:off x="0" y="1508912"/>
          <a:ext cx="10927829" cy="6715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/>
            <a:t>Graphics and Multimedia</a:t>
          </a:r>
          <a:endParaRPr lang="en-US" sz="2800" kern="1200"/>
        </a:p>
      </dsp:txBody>
      <dsp:txXfrm>
        <a:off x="32784" y="1541696"/>
        <a:ext cx="10862261" cy="606012"/>
      </dsp:txXfrm>
    </dsp:sp>
    <dsp:sp modelId="{2CDD7709-704D-45D9-ADC8-20D8B4EB7D0C}">
      <dsp:nvSpPr>
        <dsp:cNvPr id="0" name=""/>
        <dsp:cNvSpPr/>
      </dsp:nvSpPr>
      <dsp:spPr>
        <a:xfrm>
          <a:off x="0" y="2261132"/>
          <a:ext cx="10927829" cy="67158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/>
            <a:t>Ease of Use</a:t>
          </a:r>
          <a:endParaRPr lang="en-US" sz="2800" kern="1200"/>
        </a:p>
      </dsp:txBody>
      <dsp:txXfrm>
        <a:off x="32784" y="2293916"/>
        <a:ext cx="10862261" cy="606012"/>
      </dsp:txXfrm>
    </dsp:sp>
    <dsp:sp modelId="{6BC8372E-948F-4DD5-8C29-8144DDE89850}">
      <dsp:nvSpPr>
        <dsp:cNvPr id="0" name=""/>
        <dsp:cNvSpPr/>
      </dsp:nvSpPr>
      <dsp:spPr>
        <a:xfrm>
          <a:off x="0" y="3013352"/>
          <a:ext cx="10927829" cy="6715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/>
            <a:t>Active Community Support</a:t>
          </a:r>
          <a:endParaRPr lang="en-US" sz="2800" kern="1200"/>
        </a:p>
      </dsp:txBody>
      <dsp:txXfrm>
        <a:off x="32784" y="3046136"/>
        <a:ext cx="10862261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71B9F-B6F7-426D-ABA8-D43A226E145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9D89B-6A97-45DE-B559-0EFEFA5C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D5F7-4ED3-0248-A367-5B01D5157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C16AE-7A5D-6A6E-D02B-00A0BBAD3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B4089-9411-A5FA-E34B-B644AE45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190E8-E8A3-C733-ABE1-3F0EEDE3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2930E-A210-2541-D1B0-A07C312F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9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43DF-588E-88A8-DFD2-E787D37F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7505B-F289-082F-13D1-61FE86D18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95C49-E815-A47C-0BE7-9A8DBD1F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7FC1-AA74-5E57-F0F6-27428EF2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061C2-18F4-8193-565D-094DD010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1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3C46F-2AF7-4C97-F2A3-014FA46BE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24D13-3848-1E28-C9E0-5EDEEB97B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E425B-E611-B8C4-E4C5-250A5C83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1B89-C890-A6EE-A3D2-436CF9A3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7ABA2-0E56-7154-497D-741A2ED5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75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71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49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74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74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67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95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77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9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7750-899F-9BC6-09C5-038AA0F0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143B-7A4A-4862-A196-D6B5A9400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3EF66-1084-94FA-7C97-AEB23995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8B930-E1A6-57AE-338A-C27C1361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44A5A-90FD-ABF8-59CA-61C98CD0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019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79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62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48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9795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105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68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200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769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2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E15F-3E7B-1564-AA26-A3B983F1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AF4FA-4D88-7838-10BB-C24FE6AF5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4551A-E53B-BE4D-A6AF-4C97FCC6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E8B32-3378-9265-926B-4E19ED3B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2DDF9-5629-73CB-C75E-C8275D8E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2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3FB2-FF9F-83D4-9547-21574654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427C-CA61-5B3C-51E7-FA470DC46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58492-7E7C-343A-705C-C5F9DAFCA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8AAE7-C150-0E45-8968-ED718A9C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C343E-367A-9621-8429-B6F070ED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5B13F-D30E-584D-D595-F6F84E09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5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AD66-BAE4-7606-F968-3262414B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E4FB4-9650-A2F7-B9C2-A7DE9B413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EE85E-8F80-434A-7F83-B6349149B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3934D-2989-E13E-3BD1-7BE672775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F8289-8A94-631F-1F90-AB41A447E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DB2D2-D067-7F95-1186-1D719DF2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ADF32-9488-D9FA-B531-70202902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6AB7F-5276-63E4-D7A9-6766095A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0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C144-C59C-BA3B-4185-F5F90B4B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212F6-07CE-CFE9-645B-44729AA9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67985-BCF9-356C-3861-2342EC70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E0CED-C668-F255-6FD6-29810A0D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A7177-BDE2-1E51-5E1A-6D7CDD87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AE9EE-F5F3-BBA0-533F-3FFFDBB1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69682-6796-7D12-6384-7D593518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2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2129-AE27-A004-21B4-BE14D6C0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31AE6-2298-C3A0-7A91-37B057E6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BF2F3-5182-C059-1F68-382613DFD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97D48-6729-9F68-3A0A-9CBDE4EC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A8C38-EEDD-E5B0-9FE6-44109016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B99B2-AC1A-67A3-16F4-4A18A3E6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7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B19C-3035-4064-B765-EF1EBCA2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646EF-3B79-567E-6102-D05C79471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D79A1-E3A4-7018-92FA-0DCC31298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EB6A8-DBA9-5F0E-CBDE-7E8140F0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EB0F0-500C-738D-C989-C4B4B1B6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72495-1957-2777-4FF1-949065B4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0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16070-5C3A-7DE6-1CAC-8EDFB67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216D6-96AA-B76F-373C-2F9FC449B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D620-C3C5-3568-2C28-A24941B3B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1C9A-58BB-6E94-1A93-3B0F2B602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A55D6-69DB-81B1-4757-ABA959C13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7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2D4CF-D387-4BF9-B5C9-6919C01A0AB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7FE9-98AF-4F7B-9BFE-0A347510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60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hyperlink" Target="https://github.com/Gamrz4Life/Pacman-Game" TargetMode="External"/><Relationship Id="rId7" Type="http://schemas.openxmlformats.org/officeDocument/2006/relationships/hyperlink" Target="https://youtu.be/vC0d1rDmPBs?si=CfoRYtUfl6nhgOVt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hyperlink" Target="https://youtube.com/playlist?list=PL6xSOsbVA1eb_QqMTTcql_3PdOiE928up&amp;si=1Y9hHSzYFJsVCJGF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1CB6-E412-F66A-B4BA-5D94F0C2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59B1-1625-E0C2-C7FC-DCCF53670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E69A0-8355-C62A-74E0-CD67A941A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6268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96E7F-E9DF-A8AC-852B-ED3DD2F5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pic>
        <p:nvPicPr>
          <p:cNvPr id="5" name="Picture 4" descr="Neon Coloured Gadgets">
            <a:extLst>
              <a:ext uri="{FF2B5EF4-FFF2-40B4-BE49-F238E27FC236}">
                <a16:creationId xmlns:a16="http://schemas.microsoft.com/office/drawing/2014/main" id="{B64D6EDC-C5A4-1239-4FC3-BB888F3F9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5" r="32411" b="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06DA-42F3-7414-ECD9-3FAD1F081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Welcome to my immersive journey into the world of Pacman, where classic arcade gaming meets modern Object-Oriented Programming! In this project, we have leveraged the power of C++ and the Simple and Fast Multimedia Library (SFML) to recreate the iconic Pacman experience.</a:t>
            </a:r>
          </a:p>
          <a:p>
            <a:r>
              <a:rPr lang="en-US" sz="2000" dirty="0"/>
              <a:t>My project is not just a replication of the original Pacman; it's a revival that showcases the principles of Object-Oriented Programming. I have carefully designed and implemented classes, access specifiers, constructors, header files, and file handling to capture the essence of Pacman's game dynamics.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237188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CFB7C-0F38-DDA0-809D-E31DFD27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Additional Features</a:t>
            </a:r>
            <a:endParaRPr lang="en-US"/>
          </a:p>
        </p:txBody>
      </p:sp>
      <p:pic>
        <p:nvPicPr>
          <p:cNvPr id="5" name="Picture 4" descr="Sound waves and bars with gradient red and blue colour">
            <a:extLst>
              <a:ext uri="{FF2B5EF4-FFF2-40B4-BE49-F238E27FC236}">
                <a16:creationId xmlns:a16="http://schemas.microsoft.com/office/drawing/2014/main" id="{371B079D-30CA-3BD1-0107-37959F870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87" r="3097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BD59-2E2C-34F0-0E73-F9DEAA2F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dirty="0"/>
              <a:t>Background Music</a:t>
            </a:r>
          </a:p>
          <a:p>
            <a:r>
              <a:rPr lang="en-US" sz="2000" dirty="0"/>
              <a:t>Main Menu</a:t>
            </a:r>
          </a:p>
          <a:p>
            <a:r>
              <a:rPr lang="en-US" sz="2000" dirty="0"/>
              <a:t>Changeable Game Speed</a:t>
            </a:r>
          </a:p>
          <a:p>
            <a:r>
              <a:rPr lang="en-US" sz="2000" dirty="0"/>
              <a:t>Different Maps</a:t>
            </a:r>
          </a:p>
          <a:p>
            <a:r>
              <a:rPr lang="en-US" sz="2000" dirty="0"/>
              <a:t>Changeable Pacman Color</a:t>
            </a:r>
          </a:p>
          <a:p>
            <a:r>
              <a:rPr lang="en-US" sz="2000" dirty="0"/>
              <a:t>Score and High Score</a:t>
            </a:r>
          </a:p>
        </p:txBody>
      </p:sp>
    </p:spTree>
    <p:extLst>
      <p:ext uri="{BB962C8B-B14F-4D97-AF65-F5344CB8AC3E}">
        <p14:creationId xmlns:p14="http://schemas.microsoft.com/office/powerpoint/2010/main" val="316457056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A5217-107A-62AC-564D-F7E38537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Game 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2A456-35E3-D79A-F325-0C981606DB72}"/>
              </a:ext>
            </a:extLst>
          </p:cNvPr>
          <p:cNvSpPr/>
          <p:nvPr/>
        </p:nvSpPr>
        <p:spPr>
          <a:xfrm>
            <a:off x="5320550" y="5480554"/>
            <a:ext cx="1574841" cy="824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7512">
              <a:spcAft>
                <a:spcPts val="600"/>
              </a:spcAft>
            </a:pPr>
            <a:r>
              <a:rPr lang="en-US" kern="1200" dirty="0">
                <a:ln w="0"/>
                <a:solidFill>
                  <a:srgbClr val="5858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Map Selection</a:t>
            </a:r>
            <a:endParaRPr lang="en-US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1CB70-D805-589B-A6A9-B88D496FFD79}"/>
              </a:ext>
            </a:extLst>
          </p:cNvPr>
          <p:cNvSpPr/>
          <p:nvPr/>
        </p:nvSpPr>
        <p:spPr>
          <a:xfrm>
            <a:off x="3576703" y="5480554"/>
            <a:ext cx="1574841" cy="824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7512">
              <a:spcAft>
                <a:spcPts val="600"/>
              </a:spcAft>
            </a:pPr>
            <a:r>
              <a:rPr lang="en-US" kern="1200" dirty="0">
                <a:ln w="0"/>
                <a:solidFill>
                  <a:srgbClr val="5858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Game Speed Selection</a:t>
            </a:r>
            <a:endParaRPr lang="en-US" sz="28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C1375-AB16-445C-75EC-066CED61567E}"/>
              </a:ext>
            </a:extLst>
          </p:cNvPr>
          <p:cNvSpPr/>
          <p:nvPr/>
        </p:nvSpPr>
        <p:spPr>
          <a:xfrm>
            <a:off x="1801635" y="5483615"/>
            <a:ext cx="1573747" cy="8217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7512">
              <a:spcAft>
                <a:spcPts val="600"/>
              </a:spcAft>
            </a:pPr>
            <a:r>
              <a:rPr lang="en-US" kern="1200" dirty="0">
                <a:ln w="0"/>
                <a:solidFill>
                  <a:srgbClr val="5858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Game Start</a:t>
            </a:r>
            <a:endParaRPr lang="en-US" sz="28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CB22E3-1032-DB5E-A46B-76A12E912D5F}"/>
              </a:ext>
            </a:extLst>
          </p:cNvPr>
          <p:cNvSpPr/>
          <p:nvPr/>
        </p:nvSpPr>
        <p:spPr>
          <a:xfrm>
            <a:off x="7064398" y="5480554"/>
            <a:ext cx="1574841" cy="824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7512">
              <a:spcAft>
                <a:spcPts val="600"/>
              </a:spcAft>
            </a:pPr>
            <a:r>
              <a:rPr lang="en-US" kern="1200" dirty="0">
                <a:ln w="0"/>
                <a:solidFill>
                  <a:srgbClr val="5858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Pacman Color Selection</a:t>
            </a:r>
            <a:endParaRPr lang="en-US" sz="28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E3D0BC-993C-C4BF-0182-E9EA073D333C}"/>
              </a:ext>
            </a:extLst>
          </p:cNvPr>
          <p:cNvSpPr/>
          <p:nvPr/>
        </p:nvSpPr>
        <p:spPr>
          <a:xfrm>
            <a:off x="8839465" y="5480554"/>
            <a:ext cx="1574841" cy="824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7512">
              <a:spcAft>
                <a:spcPts val="600"/>
              </a:spcAft>
            </a:pPr>
            <a:r>
              <a:rPr lang="en-US" sz="1600" dirty="0">
                <a:ln w="0"/>
                <a:solidFill>
                  <a:srgbClr val="5858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</a:t>
            </a:r>
            <a:endParaRPr lang="en-US" sz="16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008AB2-720C-21D4-866E-A5EB4329FFE4}"/>
              </a:ext>
            </a:extLst>
          </p:cNvPr>
          <p:cNvSpPr/>
          <p:nvPr/>
        </p:nvSpPr>
        <p:spPr>
          <a:xfrm>
            <a:off x="5320550" y="3973727"/>
            <a:ext cx="1574841" cy="824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7512">
              <a:spcAft>
                <a:spcPts val="600"/>
              </a:spcAft>
            </a:pPr>
            <a:r>
              <a:rPr lang="en-US" kern="1200" dirty="0">
                <a:ln w="0"/>
                <a:solidFill>
                  <a:srgbClr val="5858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Main Menu</a:t>
            </a: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7ACC64-C858-9348-3999-9CAF11F74688}"/>
              </a:ext>
            </a:extLst>
          </p:cNvPr>
          <p:cNvSpPr/>
          <p:nvPr/>
        </p:nvSpPr>
        <p:spPr>
          <a:xfrm>
            <a:off x="5320550" y="2615979"/>
            <a:ext cx="1574841" cy="824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7512">
              <a:spcAft>
                <a:spcPts val="600"/>
              </a:spcAft>
            </a:pPr>
            <a:r>
              <a:rPr lang="en-US" kern="1200" dirty="0">
                <a:ln w="0"/>
                <a:solidFill>
                  <a:srgbClr val="5858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Application Start</a:t>
            </a:r>
            <a:endParaRPr lang="en-US" sz="28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E7BFA2-50B6-3434-E948-D51BAE8AEA20}"/>
              </a:ext>
            </a:extLst>
          </p:cNvPr>
          <p:cNvCxnSpPr>
            <a:stCxn id="15" idx="1"/>
            <a:endCxn id="12" idx="0"/>
          </p:cNvCxnSpPr>
          <p:nvPr/>
        </p:nvCxnSpPr>
        <p:spPr>
          <a:xfrm flipH="1">
            <a:off x="2588509" y="4386142"/>
            <a:ext cx="2732041" cy="10974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690F32-367C-3CC3-5FD3-706F88ADC57F}"/>
              </a:ext>
            </a:extLst>
          </p:cNvPr>
          <p:cNvCxnSpPr>
            <a:stCxn id="15" idx="2"/>
            <a:endCxn id="9" idx="0"/>
          </p:cNvCxnSpPr>
          <p:nvPr/>
        </p:nvCxnSpPr>
        <p:spPr>
          <a:xfrm>
            <a:off x="6107971" y="4798557"/>
            <a:ext cx="0" cy="68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B7E5AF-7C47-7E81-E19E-124EDC3702F9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V="1">
            <a:off x="4364123" y="4798557"/>
            <a:ext cx="1743847" cy="68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CB8CD8-1BA3-9291-366F-AC7E9AA4BA6E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H="1" flipV="1">
            <a:off x="6107971" y="4798557"/>
            <a:ext cx="1743847" cy="68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3F12A7-23C0-3700-9B52-EFB33A285C3A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6107971" y="3440809"/>
            <a:ext cx="0" cy="53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7CC479-F4B0-9DC0-5687-EA54BB2781CD}"/>
              </a:ext>
            </a:extLst>
          </p:cNvPr>
          <p:cNvCxnSpPr>
            <a:stCxn id="16" idx="3"/>
            <a:endCxn id="14" idx="0"/>
          </p:cNvCxnSpPr>
          <p:nvPr/>
        </p:nvCxnSpPr>
        <p:spPr>
          <a:xfrm>
            <a:off x="6895391" y="3028394"/>
            <a:ext cx="2731495" cy="245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887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5217-107A-62AC-564D-F7E38537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437584"/>
            <a:ext cx="10353761" cy="1326321"/>
          </a:xfrm>
        </p:spPr>
        <p:txBody>
          <a:bodyPr/>
          <a:lstStyle/>
          <a:p>
            <a:pPr algn="ctr"/>
            <a:r>
              <a:rPr lang="en-US" dirty="0"/>
              <a:t>Game Logic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2A456-35E3-D79A-F325-0C981606DB72}"/>
              </a:ext>
            </a:extLst>
          </p:cNvPr>
          <p:cNvSpPr/>
          <p:nvPr/>
        </p:nvSpPr>
        <p:spPr>
          <a:xfrm>
            <a:off x="4998577" y="1476055"/>
            <a:ext cx="2130552" cy="1115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 Creation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1CB70-D805-589B-A6A9-B88D496FFD79}"/>
              </a:ext>
            </a:extLst>
          </p:cNvPr>
          <p:cNvSpPr/>
          <p:nvPr/>
        </p:nvSpPr>
        <p:spPr>
          <a:xfrm>
            <a:off x="9774765" y="3150174"/>
            <a:ext cx="2130552" cy="1115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 Checking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C1375-AB16-445C-75EC-066CED61567E}"/>
              </a:ext>
            </a:extLst>
          </p:cNvPr>
          <p:cNvSpPr/>
          <p:nvPr/>
        </p:nvSpPr>
        <p:spPr>
          <a:xfrm>
            <a:off x="7386671" y="3146998"/>
            <a:ext cx="2129073" cy="1111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Objects Spawning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CB22E3-1032-DB5E-A46B-76A12E912D5F}"/>
              </a:ext>
            </a:extLst>
          </p:cNvPr>
          <p:cNvSpPr/>
          <p:nvPr/>
        </p:nvSpPr>
        <p:spPr>
          <a:xfrm>
            <a:off x="7386671" y="1476055"/>
            <a:ext cx="2130552" cy="1115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Rendering Window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E3D0BC-993C-C4BF-0182-E9EA073D333C}"/>
              </a:ext>
            </a:extLst>
          </p:cNvPr>
          <p:cNvSpPr/>
          <p:nvPr/>
        </p:nvSpPr>
        <p:spPr>
          <a:xfrm>
            <a:off x="9774765" y="1476055"/>
            <a:ext cx="2130552" cy="1115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 Sketching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008AB2-720C-21D4-866E-A5EB4329FFE4}"/>
              </a:ext>
            </a:extLst>
          </p:cNvPr>
          <p:cNvSpPr/>
          <p:nvPr/>
        </p:nvSpPr>
        <p:spPr>
          <a:xfrm>
            <a:off x="2583622" y="1476055"/>
            <a:ext cx="2130552" cy="1115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Initialization of Variables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7ACC64-C858-9348-3999-9CAF11F74688}"/>
              </a:ext>
            </a:extLst>
          </p:cNvPr>
          <p:cNvSpPr/>
          <p:nvPr/>
        </p:nvSpPr>
        <p:spPr>
          <a:xfrm>
            <a:off x="120120" y="1476055"/>
            <a:ext cx="2130552" cy="1115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Starts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FF170C-BA94-A7DA-EBE5-80FF151EA6F6}"/>
              </a:ext>
            </a:extLst>
          </p:cNvPr>
          <p:cNvSpPr/>
          <p:nvPr/>
        </p:nvSpPr>
        <p:spPr>
          <a:xfrm>
            <a:off x="5031461" y="3146997"/>
            <a:ext cx="2129073" cy="1111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Animation Frames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C9596F-FCD4-87DC-6304-94589516E968}"/>
              </a:ext>
            </a:extLst>
          </p:cNvPr>
          <p:cNvSpPr/>
          <p:nvPr/>
        </p:nvSpPr>
        <p:spPr>
          <a:xfrm>
            <a:off x="2583622" y="3149621"/>
            <a:ext cx="2129073" cy="1111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 and Position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64BB45-CC71-49DF-7D3C-9202C5E177D3}"/>
              </a:ext>
            </a:extLst>
          </p:cNvPr>
          <p:cNvSpPr/>
          <p:nvPr/>
        </p:nvSpPr>
        <p:spPr>
          <a:xfrm>
            <a:off x="168666" y="3145452"/>
            <a:ext cx="2129073" cy="1111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Ghost Tracking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4FFDF-03DD-4D43-970E-44315095378B}"/>
              </a:ext>
            </a:extLst>
          </p:cNvPr>
          <p:cNvSpPr/>
          <p:nvPr/>
        </p:nvSpPr>
        <p:spPr>
          <a:xfrm>
            <a:off x="168667" y="4826072"/>
            <a:ext cx="2129073" cy="1111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 Counting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00324-1EC2-37DE-8A12-5B221945BE1F}"/>
              </a:ext>
            </a:extLst>
          </p:cNvPr>
          <p:cNvSpPr/>
          <p:nvPr/>
        </p:nvSpPr>
        <p:spPr>
          <a:xfrm>
            <a:off x="2583622" y="4828434"/>
            <a:ext cx="2129073" cy="1111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Changing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43747C-E086-9D5C-FD6D-662D7FA59900}"/>
              </a:ext>
            </a:extLst>
          </p:cNvPr>
          <p:cNvSpPr/>
          <p:nvPr/>
        </p:nvSpPr>
        <p:spPr>
          <a:xfrm>
            <a:off x="5031463" y="4835224"/>
            <a:ext cx="2129073" cy="1111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Score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F76308-801B-478C-92C5-9BD9B730FBCE}"/>
              </a:ext>
            </a:extLst>
          </p:cNvPr>
          <p:cNvSpPr/>
          <p:nvPr/>
        </p:nvSpPr>
        <p:spPr>
          <a:xfrm>
            <a:off x="7432987" y="4828434"/>
            <a:ext cx="2129073" cy="1111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 Checking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A35C7B-C51B-BC51-A16A-B308F3DA44D1}"/>
              </a:ext>
            </a:extLst>
          </p:cNvPr>
          <p:cNvSpPr/>
          <p:nvPr/>
        </p:nvSpPr>
        <p:spPr>
          <a:xfrm>
            <a:off x="9776244" y="4835224"/>
            <a:ext cx="2129073" cy="1111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 Switching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897424-E78D-80FD-4FA0-1C805563EE45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2250672" y="2033998"/>
            <a:ext cx="332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1264BE-8D3B-BCE5-C6B5-FE968163F15E}"/>
              </a:ext>
            </a:extLst>
          </p:cNvPr>
          <p:cNvCxnSpPr>
            <a:stCxn id="15" idx="3"/>
            <a:endCxn id="9" idx="1"/>
          </p:cNvCxnSpPr>
          <p:nvPr/>
        </p:nvCxnSpPr>
        <p:spPr>
          <a:xfrm>
            <a:off x="4714174" y="2033998"/>
            <a:ext cx="284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92580A-BF23-D3B4-C0FC-E274B3DEADC5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7129129" y="2033998"/>
            <a:ext cx="257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79634A-5D5A-CD02-EEE4-D120D9480885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9517223" y="2033998"/>
            <a:ext cx="257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7F277-B11A-9C55-0DA3-8EB251503478}"/>
              </a:ext>
            </a:extLst>
          </p:cNvPr>
          <p:cNvCxnSpPr>
            <a:stCxn id="14" idx="2"/>
            <a:endCxn id="11" idx="0"/>
          </p:cNvCxnSpPr>
          <p:nvPr/>
        </p:nvCxnSpPr>
        <p:spPr>
          <a:xfrm>
            <a:off x="10840041" y="2591941"/>
            <a:ext cx="0" cy="558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9F1FF6-CD6D-768B-6468-3208E23D1B0E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9515744" y="3702871"/>
            <a:ext cx="259021" cy="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7BFC205-D255-A865-B111-2D7F30BC16E2}"/>
              </a:ext>
            </a:extLst>
          </p:cNvPr>
          <p:cNvCxnSpPr>
            <a:stCxn id="12" idx="1"/>
            <a:endCxn id="4" idx="3"/>
          </p:cNvCxnSpPr>
          <p:nvPr/>
        </p:nvCxnSpPr>
        <p:spPr>
          <a:xfrm flipH="1" flipV="1">
            <a:off x="7160534" y="3702870"/>
            <a:ext cx="2261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0E5C077-71E3-00BD-EC15-6CAA7A7F5AF6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>
            <a:off x="4712695" y="3702870"/>
            <a:ext cx="318766" cy="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22D994-1589-DCA3-BF3E-C6B476150C01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 flipV="1">
            <a:off x="2297739" y="3701325"/>
            <a:ext cx="285883" cy="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34A4E-C42B-11C7-3195-E31DCE7E6E1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33203" y="4257197"/>
            <a:ext cx="1" cy="56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2F4B4C-4A62-A651-4192-3FA27A4FF6C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297740" y="5381945"/>
            <a:ext cx="285882" cy="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E9D8D6A-8315-9353-F551-4171091D177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712695" y="5384307"/>
            <a:ext cx="318768" cy="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0B3C84-C694-8EC5-B44E-9749E356C8BD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 flipV="1">
            <a:off x="7160536" y="5384307"/>
            <a:ext cx="272451" cy="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12FB638-6CF9-2242-043C-17A799A7EE5B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9562060" y="5384307"/>
            <a:ext cx="214184" cy="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44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8F336-7E8D-38DA-CA82-8BC08F1E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SFML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6A4C93-6EFE-CCA9-6CA2-29555323B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90442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119603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2670F8-7791-D3AA-C521-C8DD2D035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995" y="1290608"/>
            <a:ext cx="1555148" cy="224510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2D68155-A61B-BB0D-8566-D62678379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240" y="1245734"/>
            <a:ext cx="1708472" cy="314315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41C1935-7A43-7F7C-1791-66A3E5558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055" y="4528811"/>
            <a:ext cx="2146542" cy="1993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C4A452-0DAC-2BCD-CCFE-F27543BCF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331" y="635459"/>
            <a:ext cx="908995" cy="383311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D55A9A53-80DC-9DD9-307A-55CC2EB4AA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665" y="4327755"/>
            <a:ext cx="941850" cy="91994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634366-1545-A8F8-E81D-1B81B5096D86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638818" y="3364889"/>
            <a:ext cx="1162847" cy="142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AEAF48-65F9-7F2B-9C4F-F5DCF619A2D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3638818" y="2413162"/>
            <a:ext cx="1105177" cy="95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0E3CF3-6F7A-FE9D-6B2E-564C2D0BBAC5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5743515" y="827115"/>
            <a:ext cx="2816816" cy="396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F594B9-6192-27F2-5C43-D568A5ACB9F5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5743515" y="2817310"/>
            <a:ext cx="2721725" cy="197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18FB8E-D299-95C6-0110-C7C07CC42963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5743515" y="4787729"/>
            <a:ext cx="2652540" cy="73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EBDB4CD-23AE-C0D1-2DE2-FE11E466297C}"/>
              </a:ext>
            </a:extLst>
          </p:cNvPr>
          <p:cNvSpPr txBox="1"/>
          <p:nvPr/>
        </p:nvSpPr>
        <p:spPr>
          <a:xfrm>
            <a:off x="4603853" y="229969"/>
            <a:ext cx="2548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PROJECT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D7FCE-2291-BA69-5AEE-B80BBE52B1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2237" y="1807334"/>
            <a:ext cx="147658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2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11445-D2F0-A64F-B0EC-B19F34DE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GitHub Link and 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62201-FD2F-6DBB-12CB-A97C2D5C8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89" r="17276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05DB5337-979F-89B7-09C6-CC5D2DE16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81" y="2172430"/>
            <a:ext cx="2046895" cy="2046895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40C4799D-3BFC-C42A-FEB9-A9D1233FAD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108" y="4849505"/>
            <a:ext cx="1932039" cy="1086772"/>
          </a:xfrm>
          <a:prstGeom prst="rect">
            <a:avLst/>
          </a:prstGeom>
        </p:spPr>
      </p:pic>
      <p:pic>
        <p:nvPicPr>
          <p:cNvPr id="11" name="Picture 10">
            <a:hlinkClick r:id="rId7"/>
            <a:extLst>
              <a:ext uri="{FF2B5EF4-FFF2-40B4-BE49-F238E27FC236}">
                <a16:creationId xmlns:a16="http://schemas.microsoft.com/office/drawing/2014/main" id="{21E8C107-0EFC-E970-6793-3E081A69D0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407" y="4292907"/>
            <a:ext cx="2199968" cy="219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9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3C1D-09FF-1845-7F46-7F72568C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F3A7-84F5-0723-DB89-00E9E224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83CF3-11EC-D622-137B-62BCD6BBC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2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192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Rockwell</vt:lpstr>
      <vt:lpstr>Office Theme</vt:lpstr>
      <vt:lpstr>Damask</vt:lpstr>
      <vt:lpstr>PowerPoint Presentation</vt:lpstr>
      <vt:lpstr>Introduction</vt:lpstr>
      <vt:lpstr>Additional Features</vt:lpstr>
      <vt:lpstr>Game UI</vt:lpstr>
      <vt:lpstr>Game Logic</vt:lpstr>
      <vt:lpstr>SFML</vt:lpstr>
      <vt:lpstr>PowerPoint Presentation</vt:lpstr>
      <vt:lpstr>GitHub Link and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Game</dc:title>
  <dc:creator>Abdullah Awais</dc:creator>
  <cp:lastModifiedBy>Abdullah Awais</cp:lastModifiedBy>
  <cp:revision>5</cp:revision>
  <dcterms:created xsi:type="dcterms:W3CDTF">2023-12-25T17:22:33Z</dcterms:created>
  <dcterms:modified xsi:type="dcterms:W3CDTF">2023-12-26T21:59:46Z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2023-12-25T18:52:06Z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167d89cf-d864-4785-829e-d99bdc7170d9</vt:lpwstr>
  </property>
  <property fmtid="{D5CDD505-2E9C-101B-9397-08002B2CF9AE}" pid="7" name="MSIP_Label_defa4170-0d19-0005-0004-bc88714345d2_ActionId">
    <vt:lpwstr>42b3b3dc-122b-4e12-8a19-2b0ca209173d</vt:lpwstr>
  </property>
  <property fmtid="{D5CDD505-2E9C-101B-9397-08002B2CF9AE}" pid="8" name="MSIP_Label_defa4170-0d19-0005-0004-bc88714345d2_ContentBits">
    <vt:lpwstr>0</vt:lpwstr>
  </property>
</Properties>
</file>