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webp" ContentType="image/webp"/>
  <Override PartName="/ppt/media/image2.webp" ContentType="image/webp"/>
  <Override PartName="/ppt/media/image6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web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web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91198"/>
            <a:ext cx="9144000" cy="2387600"/>
          </a:xfrm>
        </p:spPr>
        <p:txBody>
          <a:bodyPr/>
          <a:lstStyle/>
          <a:p>
            <a:r>
              <a:rPr lang="en-US" sz="4800" dirty="0"/>
              <a:t>3D-реконструкция поясничного отдела позвоночника человека методом dual contouring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1945" y="4832668"/>
            <a:ext cx="9144000" cy="1655762"/>
          </a:xfrm>
        </p:spPr>
        <p:txBody>
          <a:bodyPr/>
          <a:lstStyle/>
          <a:p>
            <a:pPr algn="l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Выполил: студент группы ИТИ-2</a:t>
            </a:r>
            <a:r>
              <a:rPr lang="en-US" altLang="ru-RU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l"/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Ковшаров Г. Ю.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Руководитель: доцент Курочка К. С.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145" y="427990"/>
            <a:ext cx="10515600" cy="1325563"/>
          </a:xfrm>
        </p:spPr>
        <p:txBody>
          <a:bodyPr>
            <a:normAutofit fontScale="90000"/>
          </a:bodyPr>
          <a:p>
            <a:r>
              <a:rPr lang="ru-RU" altLang="en-US"/>
              <a:t>Польза </a:t>
            </a:r>
            <a:r>
              <a:rPr lang="en-US" dirty="0">
                <a:sym typeface="+mn-ea"/>
              </a:rPr>
              <a:t>3D-реконструкци</a:t>
            </a:r>
            <a:r>
              <a:rPr lang="ru-RU" altLang="en-US" dirty="0">
                <a:sym typeface="+mn-ea"/>
              </a:rPr>
              <a:t>и</a:t>
            </a:r>
            <a:r>
              <a:rPr lang="en-US" dirty="0">
                <a:sym typeface="+mn-ea"/>
              </a:rPr>
              <a:t> поясничного отдела позвоночника человека </a:t>
            </a:r>
            <a:endParaRPr lang="ru-RU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145" y="1753870"/>
            <a:ext cx="10515600" cy="4351338"/>
          </a:xfrm>
        </p:spPr>
        <p:txBody>
          <a:bodyPr/>
          <a:p>
            <a:r>
              <a:rPr lang="ru-RU" altLang="en-US" dirty="0">
                <a:sym typeface="+mn-ea"/>
              </a:rPr>
              <a:t>автоматизация процесса изготовления имлантов</a:t>
            </a:r>
            <a:r>
              <a:rPr lang="en-US" altLang="en-US" dirty="0">
                <a:sym typeface="+mn-ea"/>
              </a:rPr>
              <a:t>;</a:t>
            </a:r>
            <a:endParaRPr lang="ru-RU" altLang="en-US" dirty="0">
              <a:sym typeface="+mn-ea"/>
            </a:endParaRPr>
          </a:p>
          <a:p>
            <a:r>
              <a:rPr lang="ru-RU" altLang="en-US" dirty="0">
                <a:sym typeface="+mn-ea"/>
              </a:rPr>
              <a:t>улучшение качества постановки диагноза</a:t>
            </a:r>
            <a:r>
              <a:rPr lang="en-US" altLang="en-US" dirty="0">
                <a:sym typeface="+mn-ea"/>
              </a:rPr>
              <a:t>;</a:t>
            </a:r>
            <a:endParaRPr lang="ru-RU" altLang="en-US" dirty="0">
              <a:sym typeface="+mn-ea"/>
            </a:endParaRPr>
          </a:p>
          <a:p>
            <a:r>
              <a:rPr lang="ru-RU" altLang="en-US" dirty="0">
                <a:sym typeface="+mn-ea"/>
              </a:rPr>
              <a:t>улучшение качества хирургического планирования</a:t>
            </a:r>
            <a:r>
              <a:rPr lang="en-US" altLang="ru-RU" dirty="0">
                <a:sym typeface="+mn-ea"/>
              </a:rPr>
              <a:t>.</a:t>
            </a:r>
            <a:endParaRPr lang="ru-RU" altLang="en-US" dirty="0">
              <a:sym typeface="+mn-ea"/>
            </a:endParaRPr>
          </a:p>
          <a:p>
            <a:endParaRPr lang="ru-RU" altLang="en-US" dirty="0">
              <a:sym typeface="+mn-ea"/>
            </a:endParaRPr>
          </a:p>
          <a:p>
            <a:endParaRPr lang="ru-RU" altLang="en-US" dirty="0">
              <a:sym typeface="+mn-ea"/>
            </a:endParaRPr>
          </a:p>
        </p:txBody>
      </p:sp>
      <p:pic>
        <p:nvPicPr>
          <p:cNvPr id="102" name="Picture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3308350" y="3202305"/>
            <a:ext cx="5575935" cy="36556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510"/>
            <a:ext cx="10515600" cy="1325563"/>
          </a:xfrm>
        </p:spPr>
        <p:txBody>
          <a:bodyPr/>
          <a:p>
            <a:r>
              <a:rPr lang="ru-RU" altLang="en-US"/>
              <a:t>Постановка задачи</a:t>
            </a:r>
            <a:endParaRPr lang="ru-RU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8280"/>
            <a:ext cx="10515600" cy="4351338"/>
          </a:xfrm>
        </p:spPr>
        <p:txBody>
          <a:bodyPr/>
          <a:p>
            <a:pPr marL="0" indent="0">
              <a:buNone/>
            </a:pPr>
            <a:r>
              <a:rPr lang="ru-RU" altLang="en-US"/>
              <a:t>Необходимо разработать программный комплекс на языке программирования</a:t>
            </a:r>
            <a:r>
              <a:rPr lang="ru-RU" altLang="en-US" i="1"/>
              <a:t> </a:t>
            </a:r>
            <a:r>
              <a:rPr lang="en-US" altLang="en-US" i="1"/>
              <a:t>C</a:t>
            </a:r>
            <a:r>
              <a:rPr lang="en-US" altLang="en-US"/>
              <a:t>#</a:t>
            </a:r>
            <a:r>
              <a:rPr lang="ru-RU" altLang="en-US"/>
              <a:t>, которй будет использовать КТ снимки позвоночника человека, чтобы создать его трёхмерную реконструкцию. Но перед этим, снимки должны быть очищены при помощи порогового фильтра. </a:t>
            </a:r>
            <a:endParaRPr lang="ru-RU" altLang="en-US"/>
          </a:p>
        </p:txBody>
      </p:sp>
      <p:pic>
        <p:nvPicPr>
          <p:cNvPr id="103" name="Picture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6998970" y="3558540"/>
            <a:ext cx="4354830" cy="311785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4978400" y="4927600"/>
            <a:ext cx="1308100" cy="6350"/>
          </a:xfrm>
          <a:prstGeom prst="straightConnector1">
            <a:avLst/>
          </a:prstGeom>
          <a:ln w="31750" cap="rnd">
            <a:solidFill>
              <a:prstClr val="black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64255"/>
            <a:ext cx="3427095" cy="31121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780" y="398780"/>
            <a:ext cx="10515600" cy="1325563"/>
          </a:xfrm>
        </p:spPr>
        <p:txBody>
          <a:bodyPr>
            <a:normAutofit fontScale="90000"/>
          </a:bodyPr>
          <a:p>
            <a:r>
              <a:rPr lang="ru-RU"/>
              <a:t>Описание алгритма 3</a:t>
            </a:r>
            <a:r>
              <a:rPr lang="en-US"/>
              <a:t>D-</a:t>
            </a:r>
            <a:r>
              <a:rPr lang="ru-RU"/>
              <a:t>реконструкции </a:t>
            </a:r>
            <a:r>
              <a:rPr lang="en-US"/>
              <a:t>Dual Contouring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780" y="2073910"/>
            <a:ext cx="10950575" cy="230060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i="1"/>
              <a:t>Dual contouring</a:t>
            </a:r>
            <a:r>
              <a:rPr lang="en-US"/>
              <a:t> работает с трёхмерной сеткой, разбивая её на кубические ячейки. Для каждой ячейки воксельной сетки алгоритм вычисляет вершины сетки внутри ячейки. Эти вершины находятся на контурных линиях, которые соответствуют пересечениям поверхности с ячейкой. Алгоритм соединяет вершины, чтобы получить треугольники или квадраты. Это формирует поверхностную сетку.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7800"/>
            <a:ext cx="10515600" cy="1325563"/>
          </a:xfrm>
        </p:spPr>
        <p:txBody>
          <a:bodyPr/>
          <a:p>
            <a:r>
              <a:rPr lang="ru-RU"/>
              <a:t>Блок-схема алгоритма </a:t>
            </a:r>
            <a:r>
              <a:rPr lang="en-US"/>
              <a:t>Dual Contouring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Untitled Diagram.drawi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13480" y="1325880"/>
            <a:ext cx="4048125" cy="52603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10515600" cy="1325563"/>
          </a:xfrm>
        </p:spPr>
        <p:txBody>
          <a:bodyPr/>
          <a:p>
            <a:r>
              <a:rPr lang="ru-RU"/>
              <a:t>Архитектура приложения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5" name="Picture 4" descr="Architecture.drawio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458085" y="1825625"/>
            <a:ext cx="7275195" cy="37623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1325563"/>
          </a:xfrm>
        </p:spPr>
        <p:txBody>
          <a:bodyPr/>
          <a:p>
            <a:r>
              <a:rPr lang="ru-RU"/>
              <a:t>Графический интерфейс приложения</a:t>
            </a:r>
            <a:endParaRPr lang="ru-RU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35125" y="1330325"/>
            <a:ext cx="8921115" cy="52527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1325563"/>
          </a:xfrm>
        </p:spPr>
        <p:txBody>
          <a:bodyPr/>
          <a:p>
            <a:r>
              <a:rPr lang="ru-RU"/>
              <a:t>Результат 3</a:t>
            </a:r>
            <a:r>
              <a:rPr lang="en-US"/>
              <a:t>D</a:t>
            </a:r>
            <a:r>
              <a:rPr lang="ru-RU"/>
              <a:t>-реконструкции</a:t>
            </a:r>
            <a:endParaRPr lang="ru-RU"/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37510" y="1647825"/>
            <a:ext cx="6317615" cy="46704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/>
              <a:t>Выводы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В </a:t>
            </a:r>
            <a:r>
              <a:rPr lang="ru-RU" altLang="en-US"/>
              <a:t>результате </a:t>
            </a:r>
            <a:r>
              <a:rPr lang="en-US"/>
              <a:t>выполнения данного курсового проекта было успешно разработано десктопное приложение</a:t>
            </a:r>
            <a:r>
              <a:rPr lang="ru-RU" altLang="en-US"/>
              <a:t>,</a:t>
            </a:r>
            <a:r>
              <a:rPr lang="en-US"/>
              <a:t> </a:t>
            </a:r>
            <a:r>
              <a:rPr lang="ru-RU" altLang="en-US"/>
              <a:t>которое </a:t>
            </a:r>
            <a:r>
              <a:rPr lang="en-US"/>
              <a:t>предоставляет возможности для визуализации и последующей обработки набора снимков, полученных с помощью компьютерной томографии, что позволяет реконструировать их в трехмерную модель.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1452</Words>
  <Application>WPS Presentation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3D-реконструкция поясничного отдела позвоночника человека методом dual contouring</dc:title>
  <dc:creator>Глеб Ковшаров</dc:creator>
  <cp:lastModifiedBy>Lucky Boy</cp:lastModifiedBy>
  <cp:revision>42</cp:revision>
  <dcterms:created xsi:type="dcterms:W3CDTF">2024-05-17T08:47:11Z</dcterms:created>
  <dcterms:modified xsi:type="dcterms:W3CDTF">2024-05-17T11:10:05Z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CE66D5626B914176B2441CD52C468671_12</vt:lpwstr>
  </property>
  <property fmtid="{D5CDD505-2E9C-101B-9397-08002B2CF9AE}" pid="3" name="KSOProductBuildVer">
    <vt:lpwstr>1033-12.2.0.16909</vt:lpwstr>
  </property>
</Properties>
</file>