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DAF9D-F656-49E9-85F0-456C3E50156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512FD-AB10-4E79-9F8D-0EAAEC187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8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567-29FC-482B-9AC6-9C48125E7D5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193-6CDB-43F6-8C10-E0DD5A3F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567-29FC-482B-9AC6-9C48125E7D5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193-6CDB-43F6-8C10-E0DD5A3F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8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567-29FC-482B-9AC6-9C48125E7D5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193-6CDB-43F6-8C10-E0DD5A3F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567-29FC-482B-9AC6-9C48125E7D5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193-6CDB-43F6-8C10-E0DD5A3F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0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567-29FC-482B-9AC6-9C48125E7D5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193-6CDB-43F6-8C10-E0DD5A3F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5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567-29FC-482B-9AC6-9C48125E7D5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193-6CDB-43F6-8C10-E0DD5A3F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3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567-29FC-482B-9AC6-9C48125E7D5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193-6CDB-43F6-8C10-E0DD5A3F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567-29FC-482B-9AC6-9C48125E7D5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193-6CDB-43F6-8C10-E0DD5A3F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567-29FC-482B-9AC6-9C48125E7D5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193-6CDB-43F6-8C10-E0DD5A3F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567-29FC-482B-9AC6-9C48125E7D5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193-6CDB-43F6-8C10-E0DD5A3F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567-29FC-482B-9AC6-9C48125E7D5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193-6CDB-43F6-8C10-E0DD5A3F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9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8567-29FC-482B-9AC6-9C48125E7D5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FD193-6CDB-43F6-8C10-E0DD5A3F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5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87977" y="182031"/>
            <a:ext cx="8752114" cy="2156982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Ad: 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Gamze </a:t>
            </a:r>
            <a:b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Soyad</a:t>
            </a:r>
            <a:r>
              <a:rPr lang="tr-T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Saçmaözü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Departman: 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Süreç Tasarım ve Ürün Geliştirme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0"/>
          <a:stretch/>
        </p:blipFill>
        <p:spPr>
          <a:xfrm>
            <a:off x="9199966" y="418011"/>
            <a:ext cx="2187130" cy="223439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548" y="3228986"/>
            <a:ext cx="3576320" cy="2011680"/>
          </a:xfrm>
          <a:prstGeom prst="rect">
            <a:avLst/>
          </a:prstGeom>
        </p:spPr>
      </p:pic>
      <p:cxnSp>
        <p:nvCxnSpPr>
          <p:cNvPr id="7" name="Düz Bağlayıcı 6"/>
          <p:cNvCxnSpPr/>
          <p:nvPr/>
        </p:nvCxnSpPr>
        <p:spPr>
          <a:xfrm>
            <a:off x="0" y="3036548"/>
            <a:ext cx="1195686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/>
          <p:cNvSpPr/>
          <p:nvPr/>
        </p:nvSpPr>
        <p:spPr>
          <a:xfrm>
            <a:off x="400595" y="384015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Okul: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İstanbul Teknik Üniversitesi</a:t>
            </a:r>
            <a:b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Bölüm: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Makina Mühendisliği</a:t>
            </a:r>
            <a:b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Sınıf: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4.sınıf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255" y="3826416"/>
            <a:ext cx="3501836" cy="2866888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957943" y="496389"/>
            <a:ext cx="5460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YAPILAN ÇALIŞMALAR:</a:t>
            </a:r>
          </a:p>
          <a:p>
            <a:endParaRPr 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Ayak Tasarımı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Jig Tasarımı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Bas-Aç Mekanizması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Yorulma Analizi –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Alüminyum Dolgu Maddesi Literatür Taraması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 Test Kataloğunun Standartlaştırılması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60" y="862148"/>
            <a:ext cx="3664373" cy="206121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4"/>
          <a:srcRect t="22609"/>
          <a:stretch/>
        </p:blipFill>
        <p:spPr>
          <a:xfrm>
            <a:off x="5926999" y="2211977"/>
            <a:ext cx="4117521" cy="313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135464" y="1235947"/>
            <a:ext cx="7827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Yapılan uzun ve kısa olmak üzere 2 ayak tasarımı gerekli revizyonlar yapılarak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delrine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malzemeden üretilmiştir.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Jig ise istenilen ölçüleri sağlayacak şekilde tasarlanıp üretim için hazır hale getirilmiştir.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 Aç mekanizması için önce bir literatür araştırması yapılmıştır.</a:t>
            </a: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73239" y="2912305"/>
            <a:ext cx="4019850" cy="280520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384" y="2912304"/>
            <a:ext cx="6667305" cy="2805207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376624" y="5828044"/>
            <a:ext cx="265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Pin-Ball</a:t>
            </a:r>
            <a:r>
              <a:rPr lang="tr-TR" dirty="0" smtClean="0"/>
              <a:t> Mekanizması</a:t>
            </a:r>
            <a:endParaRPr lang="en-US" dirty="0"/>
          </a:p>
        </p:txBody>
      </p:sp>
      <p:sp>
        <p:nvSpPr>
          <p:cNvPr id="6" name="Metin kutusu 5"/>
          <p:cNvSpPr txBox="1"/>
          <p:nvPr/>
        </p:nvSpPr>
        <p:spPr>
          <a:xfrm>
            <a:off x="7424671" y="5841888"/>
            <a:ext cx="28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Button-</a:t>
            </a:r>
            <a:r>
              <a:rPr lang="tr-TR" dirty="0" err="1" smtClean="0"/>
              <a:t>Locking</a:t>
            </a:r>
            <a:r>
              <a:rPr lang="tr-TR" dirty="0" smtClean="0"/>
              <a:t>-</a:t>
            </a:r>
            <a:r>
              <a:rPr lang="tr-TR" dirty="0" smtClean="0"/>
              <a:t> </a:t>
            </a:r>
            <a:r>
              <a:rPr lang="tr-TR" dirty="0" err="1" smtClean="0"/>
              <a:t>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3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131308" y="1788160"/>
            <a:ext cx="4060948" cy="2286000"/>
          </a:xfrm>
          <a:prstGeom prst="rect">
            <a:avLst/>
          </a:prstGeom>
        </p:spPr>
      </p:pic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8" y="1290320"/>
            <a:ext cx="3703320" cy="3364230"/>
          </a:xfrm>
          <a:prstGeom prst="rect">
            <a:avLst/>
          </a:prstGeom>
        </p:spPr>
      </p:pic>
      <p:pic>
        <p:nvPicPr>
          <p:cNvPr id="5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8424566" y="1290320"/>
            <a:ext cx="3683000" cy="328168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9417159" y="4691663"/>
            <a:ext cx="199926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972669" y="4654550"/>
            <a:ext cx="182614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823006" y="4074160"/>
            <a:ext cx="2425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Yatay Yay Mekanizması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351693" y="3350059"/>
            <a:ext cx="4826391" cy="2859706"/>
          </a:xfrm>
          <a:prstGeom prst="rect">
            <a:avLst/>
          </a:prstGeom>
        </p:spPr>
      </p:pic>
      <p:pic>
        <p:nvPicPr>
          <p:cNvPr id="2" name="Picture 11"/>
          <p:cNvPicPr/>
          <p:nvPr/>
        </p:nvPicPr>
        <p:blipFill rotWithShape="1">
          <a:blip r:embed="rId3"/>
          <a:srcRect t="32149"/>
          <a:stretch/>
        </p:blipFill>
        <p:spPr>
          <a:xfrm>
            <a:off x="6370579" y="100483"/>
            <a:ext cx="5760720" cy="1651887"/>
          </a:xfrm>
          <a:prstGeom prst="rect">
            <a:avLst/>
          </a:prstGeom>
        </p:spPr>
      </p:pic>
      <p:pic>
        <p:nvPicPr>
          <p:cNvPr id="3" name="Picture 10"/>
          <p:cNvPicPr/>
          <p:nvPr/>
        </p:nvPicPr>
        <p:blipFill rotWithShape="1">
          <a:blip r:embed="rId4"/>
          <a:srcRect b="1787"/>
          <a:stretch/>
        </p:blipFill>
        <p:spPr bwMode="auto">
          <a:xfrm>
            <a:off x="3674347" y="1391839"/>
            <a:ext cx="5204562" cy="28881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7059336" y="4279952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Bas-Aç İç Görünüş Sıkışmış</a:t>
            </a:r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9824881" y="1752370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Bas-Aç Dış Görünüş</a:t>
            </a:r>
            <a:endParaRPr lang="en-US" dirty="0"/>
          </a:p>
        </p:txBody>
      </p:sp>
      <p:sp>
        <p:nvSpPr>
          <p:cNvPr id="7" name="Dikdörtgen 6"/>
          <p:cNvSpPr/>
          <p:nvPr/>
        </p:nvSpPr>
        <p:spPr>
          <a:xfrm>
            <a:off x="2094428" y="6209765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Bas-Aç İç Görünüş Sıkışmamış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0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492537" y="472273"/>
            <a:ext cx="5760720" cy="596836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80" y="472273"/>
            <a:ext cx="5430185" cy="34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519630" y="331401"/>
            <a:ext cx="50879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YORULMA ANALİZİ – RANDOM VIBRATION</a:t>
            </a:r>
            <a:endParaRPr 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55" y="1016188"/>
            <a:ext cx="8561028" cy="51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8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" y="596063"/>
            <a:ext cx="6730218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tr-TR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Structrual</a:t>
            </a:r>
            <a:r>
              <a:rPr lang="tr-TR" alt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kısmında  </a:t>
            </a:r>
            <a:r>
              <a:rPr lang="tr-TR" alt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tr-TR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</a:t>
            </a:r>
            <a:r>
              <a:rPr lang="tr-TR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tr-TR" alt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gravity,ve</a:t>
            </a:r>
            <a:r>
              <a:rPr lang="tr-TR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fix</a:t>
            </a:r>
            <a:r>
              <a:rPr lang="tr-TR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supportlar</a:t>
            </a:r>
            <a:r>
              <a:rPr lang="tr-TR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verilmelidir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tr-TR" alt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structrual</a:t>
            </a:r>
            <a:r>
              <a:rPr lang="tr-TR" alt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kısmında </a:t>
            </a:r>
            <a:r>
              <a:rPr lang="tr-TR" alt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stress</a:t>
            </a:r>
            <a:r>
              <a:rPr lang="tr-TR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deformasyon sonuçları alınır. </a:t>
            </a:r>
            <a:endParaRPr kumimoji="0" lang="tr-T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kısmında sistem üzerine etkiyen kuvvetler verilmelidir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hakkında analiz isteniyorsa ona göre giriş yapılır. Örneğin PSD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Excititation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–PSD G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Excitation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dönüştürülür .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Bunun dışında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hesaplatılmalıdır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PSD G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Excitation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girdisi için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frekans bilgisi gerekmektedir.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Vibration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kısmında1-2-3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sigma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yapılarak 3 ayrı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hesaplanır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kısmından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fatigue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eklenerek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steinberg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seçilmelidir</a:t>
            </a:r>
            <a:r>
              <a:rPr lang="tr-TR" dirty="0"/>
              <a:t>.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Parça çözdürülür ve minimum ömür ve hasarın nerede gerçekleşeceği bilgisi elde edilir.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103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764" y="170821"/>
            <a:ext cx="4850091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13"/>
          <a:stretch>
            <a:fillRect/>
          </a:stretch>
        </p:blipFill>
        <p:spPr bwMode="auto">
          <a:xfrm>
            <a:off x="6899764" y="2861996"/>
            <a:ext cx="4804723" cy="26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7"/>
          <p:cNvSpPr/>
          <p:nvPr/>
        </p:nvSpPr>
        <p:spPr>
          <a:xfrm>
            <a:off x="10223953" y="4896697"/>
            <a:ext cx="1242695" cy="772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18"/>
          <p:cNvSpPr/>
          <p:nvPr/>
        </p:nvSpPr>
        <p:spPr>
          <a:xfrm>
            <a:off x="10080440" y="1857269"/>
            <a:ext cx="1499870" cy="869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0" name="Straight Arrow Connector 19"/>
          <p:cNvCxnSpPr/>
          <p:nvPr/>
        </p:nvCxnSpPr>
        <p:spPr>
          <a:xfrm flipH="1">
            <a:off x="10731640" y="2257431"/>
            <a:ext cx="227323" cy="27466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988818" y="-7435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988818" y="-2863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988818" y="31124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988818" y="35696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988818" y="72351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Frekans değerleri static structural kısmında elde edilen değerler kullanılarak G acceleration değerleri hesaplanır.</a:t>
            </a:r>
            <a:endParaRPr kumimoji="0" lang="tr-T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2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216</Words>
  <Application>Microsoft Office PowerPoint</Application>
  <PresentationFormat>Geniş ekran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Teması</vt:lpstr>
      <vt:lpstr>Ad: Gamze  Soyad: Saçmaözü Departman: Süreç Tasarım ve Ürün Geliştirme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Ad: Gamze  Soyad: Saçmaözü Okul: İstanbul Teknik Üniversitesi Bölüm: Makina Mühendisliği Sınıf: 4.sınıf Departman: Süreç Tasarım ve Ürün Geliştirme</dc:title>
  <dc:creator>PC</dc:creator>
  <cp:lastModifiedBy>PC</cp:lastModifiedBy>
  <cp:revision>6</cp:revision>
  <dcterms:created xsi:type="dcterms:W3CDTF">2020-09-06T11:32:07Z</dcterms:created>
  <dcterms:modified xsi:type="dcterms:W3CDTF">2020-09-06T12:27:52Z</dcterms:modified>
</cp:coreProperties>
</file>