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4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3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3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7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8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3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4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Sales Insights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800">
                <a:solidFill>
                  <a:srgbClr val="3C3C3C"/>
                </a:solidFill>
              </a:defRPr>
            </a:pPr>
            <a:r>
              <a:t>Turning Numbers into Narratives</a:t>
            </a:r>
          </a:p>
          <a:p>
            <a:r>
              <a:t>Created by: Ganesh | Powered by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🙌 Thanks for Tuning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Let’s keep making decisions backed by data.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Questions? Feedback? Let's chat!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🎯 Why This Dashboard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📌 Track real-time sales performance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🌍 Understand how different regions perform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🔍 Identify trends, winners &amp; opportunities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💡 Help drive smart business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📊 The Metrics That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💰 Total Sales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🗺️ Sales by Region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📈 Monthly Trends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🛍️ Top Products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🧩 Category Breakdown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🧾 Profit Margins (if available)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🌍 Where Are We Winning?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Region-wise sales comparison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Top performers vs underdogs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Spot emerging markets 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📆 Sales Over Time – Peaks &amp; Valleys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Month-on-month comparison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Seasonal spikes and drops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Trends you can plan around 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🔥 What’s Flying Off the Shelves?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Top 5 best-selling products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Which SKUs bring the most revenue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Optimize stock &amp; promotions 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🧩 Breaking It Down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Which categories dominate?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Who’s gaining traction?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Who needs a little love?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📈 What’s the Data Telling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✅ Region West is outperforming all others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📉 June sales dipped unexpectedly – investigate why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🏆 Product A consistently leads in revenue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⚠️ Category B underperforms—consider phasing out or boosting marketing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🧭 What Should We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Dive deeper into low-performing regions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Double down on high-demand products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Review seasonal trends for inventory</a:t>
            </a:r>
          </a:p>
          <a:p>
            <a:pPr>
              <a:defRPr sz="2200">
                <a:solidFill>
                  <a:srgbClr val="3C3C3C"/>
                </a:solidFill>
              </a:defRPr>
            </a:pPr>
            <a:r>
              <a:t>• Share this dashboard weekly for updates 📤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259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🚀 Sales Insights Dashboard</vt:lpstr>
      <vt:lpstr>🎯 Why This Dashboard Exists</vt:lpstr>
      <vt:lpstr>📊 The Metrics That Matter</vt:lpstr>
      <vt:lpstr>🌍 Where Are We Winning?</vt:lpstr>
      <vt:lpstr>📆 Sales Over Time – Peaks &amp; Valleys</vt:lpstr>
      <vt:lpstr>🔥 What’s Flying Off the Shelves?</vt:lpstr>
      <vt:lpstr>🧩 Breaking It Down by Category</vt:lpstr>
      <vt:lpstr>📈 What’s the Data Telling Us?</vt:lpstr>
      <vt:lpstr>🧭 What Should We Do Next?</vt:lpstr>
      <vt:lpstr>🙌 Thanks for Tuning In!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Ganesh khandre</cp:lastModifiedBy>
  <cp:revision>2</cp:revision>
  <dcterms:created xsi:type="dcterms:W3CDTF">2013-01-27T09:14:16Z</dcterms:created>
  <dcterms:modified xsi:type="dcterms:W3CDTF">2025-04-13T03:50:20Z</dcterms:modified>
  <cp:category/>
</cp:coreProperties>
</file>