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C828F-A494-47D0-85DF-BDFC3CDD6639}" v="8" dt="2019-03-09T17:38:5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Smith" userId="105556a81e6c5879" providerId="LiveId" clId="{A11C828F-A494-47D0-85DF-BDFC3CDD6639}"/>
    <pc:docChg chg="custSel delSld modSld sldOrd">
      <pc:chgData name="L Smith" userId="105556a81e6c5879" providerId="LiveId" clId="{A11C828F-A494-47D0-85DF-BDFC3CDD6639}" dt="2019-03-09T17:38:56.425" v="153"/>
      <pc:docMkLst>
        <pc:docMk/>
      </pc:docMkLst>
      <pc:sldChg chg="modSp">
        <pc:chgData name="L Smith" userId="105556a81e6c5879" providerId="LiveId" clId="{A11C828F-A494-47D0-85DF-BDFC3CDD6639}" dt="2019-03-09T17:34:51.673" v="143" actId="20577"/>
        <pc:sldMkLst>
          <pc:docMk/>
          <pc:sldMk cId="2634735752" sldId="256"/>
        </pc:sldMkLst>
        <pc:spChg chg="mod">
          <ac:chgData name="L Smith" userId="105556a81e6c5879" providerId="LiveId" clId="{A11C828F-A494-47D0-85DF-BDFC3CDD6639}" dt="2019-03-09T17:34:51.673" v="143" actId="20577"/>
          <ac:spMkLst>
            <pc:docMk/>
            <pc:sldMk cId="2634735752" sldId="256"/>
            <ac:spMk id="2" creationId="{379FCFFE-89A3-4419-BA64-F1C0EA6D3C9A}"/>
          </ac:spMkLst>
        </pc:spChg>
      </pc:sldChg>
      <pc:sldChg chg="modSp">
        <pc:chgData name="L Smith" userId="105556a81e6c5879" providerId="LiveId" clId="{A11C828F-A494-47D0-85DF-BDFC3CDD6639}" dt="2019-03-09T17:33:43.170" v="81" actId="20577"/>
        <pc:sldMkLst>
          <pc:docMk/>
          <pc:sldMk cId="60530002" sldId="257"/>
        </pc:sldMkLst>
        <pc:spChg chg="mod">
          <ac:chgData name="L Smith" userId="105556a81e6c5879" providerId="LiveId" clId="{A11C828F-A494-47D0-85DF-BDFC3CDD6639}" dt="2019-03-09T17:33:43.170" v="81" actId="20577"/>
          <ac:spMkLst>
            <pc:docMk/>
            <pc:sldMk cId="60530002" sldId="257"/>
            <ac:spMk id="3" creationId="{6F428282-E8A7-4424-B2C8-9969AA8DA441}"/>
          </ac:spMkLst>
        </pc:spChg>
      </pc:sldChg>
      <pc:sldChg chg="addSp delSp modSp">
        <pc:chgData name="L Smith" userId="105556a81e6c5879" providerId="LiveId" clId="{A11C828F-A494-47D0-85DF-BDFC3CDD6639}" dt="2019-03-09T17:34:28.208" v="108" actId="20577"/>
        <pc:sldMkLst>
          <pc:docMk/>
          <pc:sldMk cId="1261036880" sldId="259"/>
        </pc:sldMkLst>
        <pc:spChg chg="del">
          <ac:chgData name="L Smith" userId="105556a81e6c5879" providerId="LiveId" clId="{A11C828F-A494-47D0-85DF-BDFC3CDD6639}" dt="2019-03-09T17:34:15.098" v="83"/>
          <ac:spMkLst>
            <pc:docMk/>
            <pc:sldMk cId="1261036880" sldId="259"/>
            <ac:spMk id="3" creationId="{EC9C3C48-9E26-4E65-8DC0-E57B6ECE63E4}"/>
          </ac:spMkLst>
        </pc:spChg>
        <pc:spChg chg="add mod">
          <ac:chgData name="L Smith" userId="105556a81e6c5879" providerId="LiveId" clId="{A11C828F-A494-47D0-85DF-BDFC3CDD6639}" dt="2019-03-09T17:34:28.208" v="108" actId="20577"/>
          <ac:spMkLst>
            <pc:docMk/>
            <pc:sldMk cId="1261036880" sldId="259"/>
            <ac:spMk id="4" creationId="{E17B9066-BA52-4096-A0B5-1CA5C5B43617}"/>
          </ac:spMkLst>
        </pc:spChg>
      </pc:sldChg>
      <pc:sldChg chg="modSp ord">
        <pc:chgData name="L Smith" userId="105556a81e6c5879" providerId="LiveId" clId="{A11C828F-A494-47D0-85DF-BDFC3CDD6639}" dt="2019-03-09T17:38:25.501" v="145"/>
        <pc:sldMkLst>
          <pc:docMk/>
          <pc:sldMk cId="1955330971" sldId="260"/>
        </pc:sldMkLst>
        <pc:spChg chg="mod">
          <ac:chgData name="L Smith" userId="105556a81e6c5879" providerId="LiveId" clId="{A11C828F-A494-47D0-85DF-BDFC3CDD6639}" dt="2019-03-09T17:33:24.007" v="67" actId="20577"/>
          <ac:spMkLst>
            <pc:docMk/>
            <pc:sldMk cId="1955330971" sldId="260"/>
            <ac:spMk id="2" creationId="{AFFBCE68-635E-4DB2-8F10-547FA439F970}"/>
          </ac:spMkLst>
        </pc:spChg>
        <pc:spChg chg="mod">
          <ac:chgData name="L Smith" userId="105556a81e6c5879" providerId="LiveId" clId="{A11C828F-A494-47D0-85DF-BDFC3CDD6639}" dt="2019-03-09T17:38:25.501" v="145"/>
          <ac:spMkLst>
            <pc:docMk/>
            <pc:sldMk cId="1955330971" sldId="260"/>
            <ac:spMk id="3" creationId="{D41273AD-77CD-435A-BA2B-6E5D888AC6AB}"/>
          </ac:spMkLst>
        </pc:spChg>
      </pc:sldChg>
      <pc:sldChg chg="del">
        <pc:chgData name="L Smith" userId="105556a81e6c5879" providerId="LiveId" clId="{A11C828F-A494-47D0-85DF-BDFC3CDD6639}" dt="2019-03-09T17:35:36.023" v="144" actId="2696"/>
        <pc:sldMkLst>
          <pc:docMk/>
          <pc:sldMk cId="1913870342" sldId="261"/>
        </pc:sldMkLst>
      </pc:sldChg>
      <pc:sldChg chg="modSp">
        <pc:chgData name="L Smith" userId="105556a81e6c5879" providerId="LiveId" clId="{A11C828F-A494-47D0-85DF-BDFC3CDD6639}" dt="2019-03-09T17:38:56.425" v="153"/>
        <pc:sldMkLst>
          <pc:docMk/>
          <pc:sldMk cId="367978064" sldId="263"/>
        </pc:sldMkLst>
        <pc:spChg chg="mod">
          <ac:chgData name="L Smith" userId="105556a81e6c5879" providerId="LiveId" clId="{A11C828F-A494-47D0-85DF-BDFC3CDD6639}" dt="2019-03-09T17:38:56.425" v="153"/>
          <ac:spMkLst>
            <pc:docMk/>
            <pc:sldMk cId="367978064" sldId="263"/>
            <ac:spMk id="3" creationId="{BEAB3899-258B-4D22-87C4-0DD3934341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47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5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4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557F5C-C1CC-4E41-988F-2B6A2D28156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9BF5-AB1E-4F25-8784-0D01461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CFFE-89A3-4419-BA64-F1C0EA6D3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Sales and Critic Score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02A5-8497-4584-B173-3003ADA39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314B-6D3F-481B-A5F2-252DD0F1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Units vs. Critic &amp; User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8282-E8A7-4424-B2C8-9969AA8D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Plots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Futures Considerations and Caveats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CE68-635E-4DB2-8F10-547FA439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73AD-77CD-435A-BA2B-6E5D888A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During the data exploration, we decided to look at how the Critic scores of the games related to sales. To do this, we used a combination of csv files and </a:t>
            </a:r>
            <a:r>
              <a:rPr lang="en-US" dirty="0" err="1"/>
              <a:t>Giantbomb’s</a:t>
            </a:r>
            <a:r>
              <a:rPr lang="en-US" dirty="0"/>
              <a:t>  API. The cleaning process was to specify the North American Sales and dropping any </a:t>
            </a:r>
            <a:r>
              <a:rPr lang="en-US" dirty="0" err="1"/>
              <a:t>NaN</a:t>
            </a:r>
            <a:r>
              <a:rPr lang="en-US" dirty="0"/>
              <a:t>. This allowed us to look only at domestic data. Our sole focus was to compare the way reviews may affect sales</a:t>
            </a:r>
          </a:p>
        </p:txBody>
      </p:sp>
    </p:spTree>
    <p:extLst>
      <p:ext uri="{BB962C8B-B14F-4D97-AF65-F5344CB8AC3E}">
        <p14:creationId xmlns:p14="http://schemas.microsoft.com/office/powerpoint/2010/main" val="195533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7473-9AD8-4FBB-9D42-E051260C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0CD0-67E5-46F5-A75E-2BF84F9A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There is no relationship between User and Critic Scores and Sales?</a:t>
            </a:r>
          </a:p>
        </p:txBody>
      </p:sp>
    </p:spTree>
    <p:extLst>
      <p:ext uri="{BB962C8B-B14F-4D97-AF65-F5344CB8AC3E}">
        <p14:creationId xmlns:p14="http://schemas.microsoft.com/office/powerpoint/2010/main" val="323952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E52F-903C-4732-93FA-B4609BD5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B1DA-9F6F-4CCA-90AC-AC58373B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from </a:t>
            </a:r>
            <a:r>
              <a:rPr lang="en-US" dirty="0" err="1"/>
              <a:t>Giantbomb</a:t>
            </a:r>
            <a:r>
              <a:rPr lang="en-US" dirty="0"/>
              <a:t> (Irrelevant Data)</a:t>
            </a:r>
          </a:p>
          <a:p>
            <a:r>
              <a:rPr lang="en-US" dirty="0"/>
              <a:t>Kaggle CSV</a:t>
            </a:r>
          </a:p>
        </p:txBody>
      </p:sp>
    </p:spTree>
    <p:extLst>
      <p:ext uri="{BB962C8B-B14F-4D97-AF65-F5344CB8AC3E}">
        <p14:creationId xmlns:p14="http://schemas.microsoft.com/office/powerpoint/2010/main" val="248044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A2F2-5D58-4D13-8607-E2BED0F2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B9066-BA52-4096-A0B5-1CA5C5B43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3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6399-F1B5-4D8B-AC61-243CBF58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3899-258B-4D22-87C4-0DD39343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there is a correlation between high scores by Critics and video game sales, but at least in recent years.</a:t>
            </a:r>
          </a:p>
          <a:p>
            <a:r>
              <a:rPr lang="en-US" dirty="0"/>
              <a:t>There seems to not be a strong correlation between User scores and game sales</a:t>
            </a:r>
          </a:p>
          <a:p>
            <a:r>
              <a:rPr lang="en-US"/>
              <a:t>In </a:t>
            </a:r>
            <a:r>
              <a:rPr lang="en-US" dirty="0"/>
              <a:t>our analysis the games with most spike due to critic scores, and user scores were: Call of Duty: Ghost, Guitar Hero 5, and Spore Hero Arena.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201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Video Game Sales and Critic Score</vt:lpstr>
      <vt:lpstr>Sales by Units vs. Critic &amp; User Scores</vt:lpstr>
      <vt:lpstr>Introduction</vt:lpstr>
      <vt:lpstr>Hypothesis</vt:lpstr>
      <vt:lpstr>Data Exploration</vt:lpstr>
      <vt:lpstr>Plots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Smith</dc:creator>
  <cp:lastModifiedBy>L Smith</cp:lastModifiedBy>
  <cp:revision>2</cp:revision>
  <dcterms:created xsi:type="dcterms:W3CDTF">2019-03-09T17:25:18Z</dcterms:created>
  <dcterms:modified xsi:type="dcterms:W3CDTF">2019-03-09T17:39:02Z</dcterms:modified>
</cp:coreProperties>
</file>