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Raleway Medium" pitchFamily="2" charset="-52"/>
      <p:regular r:id="rId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2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512457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Реализация игры на Unity: MLG Banana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4254341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Добро пожаловать в мир безумного паркура с бананом! Эта презентация расскажет о процессе создания игры на Unity.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5322094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Команда: </a:t>
            </a:r>
            <a:r>
              <a:rPr lang="ru-RU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И.Г.И.Л</a:t>
            </a:r>
            <a:endParaRPr lang="en-US" sz="19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C0BB0B-1C86-399D-49C3-3A8F3CEA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3470" y="7675087"/>
            <a:ext cx="1644188" cy="4210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057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3554" y="3546634"/>
            <a:ext cx="12141279" cy="645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Концепция и дизайн игры: безумие и мемы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813554" y="4540925"/>
            <a:ext cx="13003292" cy="743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Игра основана на абсурдном юморе и популярных интернет-мемах. Цель – создать максимально весёлый и запоминающийся опыт для игрока.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813554" y="5546050"/>
            <a:ext cx="4179451" cy="2042517"/>
          </a:xfrm>
          <a:prstGeom prst="roundRect">
            <a:avLst>
              <a:gd name="adj" fmla="val 17072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3"/>
          <p:cNvSpPr/>
          <p:nvPr/>
        </p:nvSpPr>
        <p:spPr>
          <a:xfrm>
            <a:off x="1045964" y="5778460"/>
            <a:ext cx="2582942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Безумный сюжет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045964" y="6240661"/>
            <a:ext cx="3714631" cy="743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Странные обстоятельства превратили банан в героя.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5225415" y="5546050"/>
            <a:ext cx="4179451" cy="2042517"/>
          </a:xfrm>
          <a:prstGeom prst="roundRect">
            <a:avLst>
              <a:gd name="adj" fmla="val 17072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5457825" y="5778460"/>
            <a:ext cx="2582942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Яркий стиль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5457825" y="6240661"/>
            <a:ext cx="3714631" cy="1115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Визуальный дизайн, вдохновлённый мемами и поп-культурой.</a:t>
            </a:r>
            <a:endParaRPr lang="en-US" sz="1800" dirty="0"/>
          </a:p>
        </p:txBody>
      </p:sp>
      <p:sp>
        <p:nvSpPr>
          <p:cNvPr id="11" name="Shape 8"/>
          <p:cNvSpPr/>
          <p:nvPr/>
        </p:nvSpPr>
        <p:spPr>
          <a:xfrm>
            <a:off x="9637276" y="5546050"/>
            <a:ext cx="4179451" cy="2042517"/>
          </a:xfrm>
          <a:prstGeom prst="roundRect">
            <a:avLst>
              <a:gd name="adj" fmla="val 17072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9869686" y="5778460"/>
            <a:ext cx="3562707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Неожиданные повороты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9869686" y="6240661"/>
            <a:ext cx="3714631" cy="743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Множество секретов и отсылок для опытных игроков.</a:t>
            </a:r>
            <a:endParaRPr lang="en-US" sz="1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85C3F8C-EF1C-E680-D89A-F64D21258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2697" y="7727990"/>
            <a:ext cx="1787703" cy="400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2458" y="665917"/>
            <a:ext cx="7451884" cy="2014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Разработка основных механик: физика банана и управление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6332458" y="3042999"/>
            <a:ext cx="7451884" cy="7734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Физика банана должна быть реалистичной, но забавной. Управление – простым и интуитивным.</a:t>
            </a:r>
            <a:endParaRPr lang="en-US" sz="19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58" y="4088368"/>
            <a:ext cx="1208603" cy="173759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03607" y="4330065"/>
            <a:ext cx="3213616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Прыжки и скольжения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7903607" y="4810839"/>
            <a:ext cx="5880735" cy="7734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Банан умеет прыгать, скользить и делать другие акробатические трюки.</a:t>
            </a:r>
            <a:endParaRPr lang="en-US" sz="19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458" y="5825966"/>
            <a:ext cx="1208603" cy="173759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903607" y="6067663"/>
            <a:ext cx="2685931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Сбор бонусов</a:t>
            </a:r>
            <a:endParaRPr lang="en-US" sz="2100" dirty="0"/>
          </a:p>
        </p:txBody>
      </p:sp>
      <p:sp>
        <p:nvSpPr>
          <p:cNvPr id="10" name="Text 5"/>
          <p:cNvSpPr/>
          <p:nvPr/>
        </p:nvSpPr>
        <p:spPr>
          <a:xfrm>
            <a:off x="7903607" y="6548438"/>
            <a:ext cx="5880735" cy="7734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Различные бонусы помогут банану в его приключениях.</a:t>
            </a:r>
            <a:endParaRPr lang="en-US" sz="19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5202E2-590A-DD7C-A90D-6D289FFD3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0" y="7695637"/>
            <a:ext cx="1828800" cy="4001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921312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Создание уровней и препятствий: хардкорный паркур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78666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Уровни должны быть сложными, но проходимыми. Препятствия – разнообразными и непредсказуемыми.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706183"/>
            <a:ext cx="379035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Движущиеся платформы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864037" y="5295900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Уровни наполнены движущимися платформами.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47061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Ловушки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7623929" y="5295900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Ловкость поможет преодолеть различные ловушки.</a:t>
            </a:r>
            <a:endParaRPr lang="en-US" sz="19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AE5503-6E96-9C38-65DB-FE234488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503" y="7735115"/>
            <a:ext cx="1794639" cy="400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96923"/>
            <a:ext cx="7415927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Интеграция MLG-элементов: звуки, эффекты, графика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524607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MLG-элементы добавят игре дополнительную дозу безумия. Звуки должны быть громкими, эффекты – яркими, графика – запоминающейся.</a:t>
            </a:r>
            <a:endParaRPr lang="en-US" sz="19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4987409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585144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Громкие звуки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864037" y="6342459"/>
            <a:ext cx="3522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Звуки выстрелов, взрывов и других безумных вещей.</a:t>
            </a:r>
            <a:endParaRPr lang="en-US" sz="19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142" y="4987409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7142" y="585144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Яркие эффекты</a:t>
            </a:r>
            <a:endParaRPr lang="en-US" sz="2150" dirty="0"/>
          </a:p>
        </p:txBody>
      </p:sp>
      <p:sp>
        <p:nvSpPr>
          <p:cNvPr id="10" name="Text 5"/>
          <p:cNvSpPr/>
          <p:nvPr/>
        </p:nvSpPr>
        <p:spPr>
          <a:xfrm>
            <a:off x="4757142" y="6342459"/>
            <a:ext cx="3522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Вспышки, искры и другие визуальные эффекты.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228</Words>
  <Application>Microsoft Office PowerPoint</Application>
  <PresentationFormat>Произвольный</PresentationFormat>
  <Paragraphs>34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Raleway Medium</vt:lpstr>
      <vt:lpstr>Arial</vt:lpstr>
      <vt:lpstr>Comfortaa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Daniil Nedelko</cp:lastModifiedBy>
  <cp:revision>2</cp:revision>
  <dcterms:created xsi:type="dcterms:W3CDTF">2025-02-17T01:10:38Z</dcterms:created>
  <dcterms:modified xsi:type="dcterms:W3CDTF">2025-02-17T01:13:37Z</dcterms:modified>
</cp:coreProperties>
</file>