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D06-D7ED-4DC3-99EE-47C5B8913FE5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4D9AC-B7A9-4ECF-8EBB-1CEAF44D6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932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4D9AC-B7A9-4ECF-8EBB-1CEAF44D601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67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1EA6DB-FF87-4B99-8C62-28805FDC9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ADBFF6-4E37-43EA-953D-4B7F956F0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35784A-EAE5-4E42-A45D-8BF4AF30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C234-B28F-44DD-B2E6-2228B047EFC1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7B7821-EB8E-4727-9D96-2E6A9677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43AA3E-3AD8-4C50-B9B1-F6E94F51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AE97-AF01-4996-AE8D-08788BF91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62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18CA5C-C108-4F41-BB20-5ABC1DE8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7A7A44-8676-438A-BC6E-106108064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A8DE04-B0AE-4B56-9B9D-AB393ACB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C234-B28F-44DD-B2E6-2228B047EFC1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72EBC6-60DA-4BF6-8422-2A56F471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52D7F0-9A3A-4306-A30D-AD612104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AE97-AF01-4996-AE8D-08788BF91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30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C9C9B8-207E-496D-B864-04E369F02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023BA-198A-4644-88DF-4F774ADCB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73000-F69B-490F-866D-70E86F29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C234-B28F-44DD-B2E6-2228B047EFC1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2E7974-004B-4753-8A11-143ABB64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5B5F6-ED1F-42B0-8EF2-760DFA2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AE97-AF01-4996-AE8D-08788BF91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24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CFC4D-D338-4A86-9001-D11EBEB0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5E212-6DB6-40AB-9BBD-12F5C002B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40E5BF-596A-40FF-93D3-94513DE3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C234-B28F-44DD-B2E6-2228B047EFC1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FEB552-DC82-4512-AE75-F037183C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5DADA4-9994-4A32-B655-3FEC5999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AE97-AF01-4996-AE8D-08788BF91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13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52CA5-FE2B-4501-A025-A9376748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CDC200-B22F-4A80-A6A1-B9D90A6B2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3C7083-D7C3-49C8-A7A8-4C66109A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C234-B28F-44DD-B2E6-2228B047EFC1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050252-254F-450B-9272-078038B0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1274CC-EB85-483E-A5F0-A350A175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AE97-AF01-4996-AE8D-08788BF91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1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DB0C5-ADB6-4838-904F-08B89B3A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C82F79-C23A-4130-A89F-72E195907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553AF7-6D04-4A6F-9CE2-3B106DE70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75A78D-3487-4A66-9D22-0E902B77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C234-B28F-44DD-B2E6-2228B047EFC1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4F1D9C-CA79-4192-96B7-4A0E6EE6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0B5BC1-313D-483F-8CF4-6AC5C860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AE97-AF01-4996-AE8D-08788BF91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28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AF6E32-E2D0-4707-AC55-E6B551C8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098632-5801-4994-9EE4-D1E545995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374BCC-D26E-4EC3-B382-52493E691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D3F06EE-CA10-4426-ACF7-A4292A7AD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2828ED-5C71-49B1-B151-94A997DF8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4092DE-D68A-4363-9358-387BD3C4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C234-B28F-44DD-B2E6-2228B047EFC1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CD7861C-F25E-4D8C-827E-597C8804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99038A-8CA1-4FA5-A269-29F0B3E6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AE97-AF01-4996-AE8D-08788BF91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83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65013-B2EC-4AAD-AB70-52B7ED19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0B7FF3-824E-4E50-B841-D7C635C8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C234-B28F-44DD-B2E6-2228B047EFC1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EB1CB5-BD61-4B89-9866-F023A8B3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98CDD7-FD7A-4B88-9E46-2E3D1328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AE97-AF01-4996-AE8D-08788BF91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24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6E51AE-17F9-470B-9C15-52C6038E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C234-B28F-44DD-B2E6-2228B047EFC1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EA8B4B3-1C99-4667-B8AB-BFF057E6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B8F70E-56CC-453F-8BB4-DDCD61FD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AE97-AF01-4996-AE8D-08788BF91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4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822BB1-7168-46D0-A0E4-A98694DF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757345-D653-48CD-B1D8-48C6ED1E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BE2CDF-7C9C-4A60-A0B5-615131F11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39D09D-846C-4E10-BAD8-383F46FB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C234-B28F-44DD-B2E6-2228B047EFC1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CF140C-E511-43CE-BF7B-E542D116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3BF20B-61CA-4BCA-AF14-089AE2D4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AE97-AF01-4996-AE8D-08788BF91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4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C119D-9A8A-4912-AA5C-D8C10526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32AE425-3D56-444A-8008-FACADD0DB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DA220D-FE45-446A-AF0D-A936A389F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D83924-16C7-4DC2-A4A0-A4D1BB2C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C234-B28F-44DD-B2E6-2228B047EFC1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BE26F3-18D2-4489-A937-4D7F148B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AD3797-01DE-4442-82EA-6FFFB07A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AE97-AF01-4996-AE8D-08788BF91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53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F552B4-A22B-4322-AA06-2BCCC202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59BE09-165B-4326-939A-60EF3D745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1A5912-38D4-4AF7-9066-AE2CEEE8C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8C234-B28F-44DD-B2E6-2228B047EFC1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AF4974-BB61-45AC-BF08-03C6C666C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78A084-4954-4961-891A-2A6CB3B35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5AE97-AF01-4996-AE8D-08788BF91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43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0829A-45D9-43F8-9619-03D3695EC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タブレット筐体パネル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EA8D85A-54A8-4E3F-8976-710496A67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08</a:t>
            </a:r>
            <a:r>
              <a:rPr lang="ja-JP" altLang="en-US" dirty="0"/>
              <a:t>月</a:t>
            </a:r>
            <a:r>
              <a:rPr lang="en-US" altLang="ja-JP" dirty="0"/>
              <a:t>23</a:t>
            </a:r>
            <a:r>
              <a:rPr lang="ja-JP" altLang="en-US" dirty="0"/>
              <a:t>日　機材班長より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1EE0FF-51E6-4388-A77F-7BE9DC3E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AE97-AF01-4996-AE8D-08788BF9185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80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534647E-9E89-49AE-AD86-480FF8826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554" y="0"/>
            <a:ext cx="9698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8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5A463B-C151-4CEA-BE0F-0EED86DC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変更点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F94050-A751-4DA3-AE6C-7BFEEEDF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モニター埋め込み部分の横幅が変わったため、パネルのサイズはそれに合わせて</a:t>
            </a:r>
            <a:r>
              <a:rPr kumimoji="1" lang="en-US" altLang="ja-JP" b="1" dirty="0">
                <a:solidFill>
                  <a:srgbClr val="FF0000"/>
                </a:solidFill>
              </a:rPr>
              <a:t>630×1100</a:t>
            </a:r>
            <a:r>
              <a:rPr kumimoji="1" lang="ja-JP" altLang="en-US" dirty="0"/>
              <a:t>にする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スピーカーのサイズが</a:t>
            </a:r>
            <a:r>
              <a:rPr kumimoji="1" lang="en-US" altLang="ja-JP" dirty="0"/>
              <a:t>100×100</a:t>
            </a:r>
            <a:r>
              <a:rPr kumimoji="1" lang="ja-JP" altLang="en-US" dirty="0"/>
              <a:t>に決まったので、スピーカー画面開口もそのサイズになる</a:t>
            </a:r>
          </a:p>
        </p:txBody>
      </p:sp>
    </p:spTree>
    <p:extLst>
      <p:ext uri="{BB962C8B-B14F-4D97-AF65-F5344CB8AC3E}">
        <p14:creationId xmlns:p14="http://schemas.microsoft.com/office/powerpoint/2010/main" val="398660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7F364-CB87-4181-B7B7-8850AA35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パネル図面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E368C9F8-2982-43D2-9EEE-8A6078EC5D65}"/>
              </a:ext>
            </a:extLst>
          </p:cNvPr>
          <p:cNvSpPr/>
          <p:nvPr/>
        </p:nvSpPr>
        <p:spPr>
          <a:xfrm>
            <a:off x="7831367" y="473849"/>
            <a:ext cx="3522433" cy="591030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58DF8D4B-0BE3-4DBC-AE6D-78328A0529B5}"/>
              </a:ext>
            </a:extLst>
          </p:cNvPr>
          <p:cNvSpPr/>
          <p:nvPr/>
        </p:nvSpPr>
        <p:spPr>
          <a:xfrm>
            <a:off x="8079896" y="2933560"/>
            <a:ext cx="3016829" cy="19461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66346D9F-5DD5-4A39-B460-681A581CA5F6}"/>
              </a:ext>
            </a:extLst>
          </p:cNvPr>
          <p:cNvSpPr/>
          <p:nvPr/>
        </p:nvSpPr>
        <p:spPr>
          <a:xfrm>
            <a:off x="8446462" y="5559542"/>
            <a:ext cx="464545" cy="530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EFEFDE1-3B5A-4E76-8AF3-8A50B1D674C4}"/>
              </a:ext>
            </a:extLst>
          </p:cNvPr>
          <p:cNvCxnSpPr/>
          <p:nvPr/>
        </p:nvCxnSpPr>
        <p:spPr>
          <a:xfrm>
            <a:off x="8181460" y="2935826"/>
            <a:ext cx="3739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07E396A-F4C3-4F48-A225-0468F989CB5E}"/>
              </a:ext>
            </a:extLst>
          </p:cNvPr>
          <p:cNvCxnSpPr>
            <a:cxnSpLocks/>
          </p:cNvCxnSpPr>
          <p:nvPr/>
        </p:nvCxnSpPr>
        <p:spPr>
          <a:xfrm>
            <a:off x="8345057" y="2935826"/>
            <a:ext cx="0" cy="559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0C900E5-D6D0-4861-A87A-CB14F5BBCA55}"/>
              </a:ext>
            </a:extLst>
          </p:cNvPr>
          <p:cNvCxnSpPr>
            <a:cxnSpLocks/>
          </p:cNvCxnSpPr>
          <p:nvPr/>
        </p:nvCxnSpPr>
        <p:spPr>
          <a:xfrm>
            <a:off x="8181460" y="4879747"/>
            <a:ext cx="3739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0810D29-2363-434E-B195-6493195DF3BC}"/>
              </a:ext>
            </a:extLst>
          </p:cNvPr>
          <p:cNvCxnSpPr>
            <a:cxnSpLocks/>
          </p:cNvCxnSpPr>
          <p:nvPr/>
        </p:nvCxnSpPr>
        <p:spPr>
          <a:xfrm>
            <a:off x="8345057" y="4148091"/>
            <a:ext cx="0" cy="731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6674B7F-D252-481C-AB22-708DB4126215}"/>
              </a:ext>
            </a:extLst>
          </p:cNvPr>
          <p:cNvSpPr txBox="1"/>
          <p:nvPr/>
        </p:nvSpPr>
        <p:spPr>
          <a:xfrm>
            <a:off x="8079896" y="3542296"/>
            <a:ext cx="902261" cy="585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270</a:t>
            </a:r>
            <a:endParaRPr kumimoji="1" lang="ja-JP" altLang="en-US" dirty="0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5909254-9D21-4B58-8BBA-BE75640F4A04}"/>
              </a:ext>
            </a:extLst>
          </p:cNvPr>
          <p:cNvCxnSpPr>
            <a:cxnSpLocks/>
          </p:cNvCxnSpPr>
          <p:nvPr/>
        </p:nvCxnSpPr>
        <p:spPr>
          <a:xfrm>
            <a:off x="8911007" y="5546534"/>
            <a:ext cx="3739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B0E0AA9C-3261-44E9-8219-5F6C433DFC8E}"/>
              </a:ext>
            </a:extLst>
          </p:cNvPr>
          <p:cNvCxnSpPr>
            <a:cxnSpLocks/>
          </p:cNvCxnSpPr>
          <p:nvPr/>
        </p:nvCxnSpPr>
        <p:spPr>
          <a:xfrm>
            <a:off x="9099734" y="5546534"/>
            <a:ext cx="0" cy="543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A5FA754-A67D-413A-96C4-9811F97E3E6A}"/>
              </a:ext>
            </a:extLst>
          </p:cNvPr>
          <p:cNvCxnSpPr>
            <a:cxnSpLocks/>
          </p:cNvCxnSpPr>
          <p:nvPr/>
        </p:nvCxnSpPr>
        <p:spPr>
          <a:xfrm>
            <a:off x="8917619" y="6089951"/>
            <a:ext cx="3739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994A9B84-B1C6-475A-8F28-1E456B6D46A6}"/>
              </a:ext>
            </a:extLst>
          </p:cNvPr>
          <p:cNvCxnSpPr>
            <a:cxnSpLocks/>
          </p:cNvCxnSpPr>
          <p:nvPr/>
        </p:nvCxnSpPr>
        <p:spPr>
          <a:xfrm>
            <a:off x="8555390" y="6087357"/>
            <a:ext cx="0" cy="2967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2E61749-ACA5-4124-8B63-D6672E4FC728}"/>
              </a:ext>
            </a:extLst>
          </p:cNvPr>
          <p:cNvSpPr txBox="1"/>
          <p:nvPr/>
        </p:nvSpPr>
        <p:spPr>
          <a:xfrm>
            <a:off x="8522628" y="607917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40</a:t>
            </a:r>
            <a:endParaRPr kumimoji="1" lang="ja-JP" altLang="en-US" sz="1100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F756D4FD-BE7C-4432-A8BF-5D3136A9D411}"/>
              </a:ext>
            </a:extLst>
          </p:cNvPr>
          <p:cNvCxnSpPr/>
          <p:nvPr/>
        </p:nvCxnSpPr>
        <p:spPr>
          <a:xfrm>
            <a:off x="7831364" y="6316304"/>
            <a:ext cx="0" cy="4635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A668F726-5CAE-4789-B9FF-10DF92973BE9}"/>
              </a:ext>
            </a:extLst>
          </p:cNvPr>
          <p:cNvCxnSpPr>
            <a:cxnSpLocks/>
          </p:cNvCxnSpPr>
          <p:nvPr/>
        </p:nvCxnSpPr>
        <p:spPr>
          <a:xfrm flipH="1">
            <a:off x="7831367" y="6541866"/>
            <a:ext cx="13223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73C0A0E-D47E-47C7-8529-F93AB6B76B5A}"/>
              </a:ext>
            </a:extLst>
          </p:cNvPr>
          <p:cNvCxnSpPr/>
          <p:nvPr/>
        </p:nvCxnSpPr>
        <p:spPr>
          <a:xfrm>
            <a:off x="11353795" y="6316304"/>
            <a:ext cx="0" cy="4635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C5B54DD4-23DB-4646-94EF-5FD049CDA80D}"/>
              </a:ext>
            </a:extLst>
          </p:cNvPr>
          <p:cNvCxnSpPr>
            <a:cxnSpLocks/>
          </p:cNvCxnSpPr>
          <p:nvPr/>
        </p:nvCxnSpPr>
        <p:spPr>
          <a:xfrm flipH="1">
            <a:off x="10096267" y="6541866"/>
            <a:ext cx="12575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D493690-0EA6-404E-B8A6-05DC7AC42D35}"/>
              </a:ext>
            </a:extLst>
          </p:cNvPr>
          <p:cNvSpPr txBox="1"/>
          <p:nvPr/>
        </p:nvSpPr>
        <p:spPr>
          <a:xfrm>
            <a:off x="9371640" y="641593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630</a:t>
            </a:r>
            <a:endParaRPr kumimoji="1" lang="ja-JP" altLang="en-US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53BD503-08F7-4603-B162-15D81D48A5ED}"/>
              </a:ext>
            </a:extLst>
          </p:cNvPr>
          <p:cNvCxnSpPr/>
          <p:nvPr/>
        </p:nvCxnSpPr>
        <p:spPr>
          <a:xfrm>
            <a:off x="11090502" y="2458113"/>
            <a:ext cx="0" cy="4635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5AC8A03A-4E48-466B-8874-C1590D52EEE5}"/>
              </a:ext>
            </a:extLst>
          </p:cNvPr>
          <p:cNvCxnSpPr/>
          <p:nvPr/>
        </p:nvCxnSpPr>
        <p:spPr>
          <a:xfrm>
            <a:off x="8079896" y="2458111"/>
            <a:ext cx="0" cy="4635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E0B9E60-3C78-4C8B-98F5-985E24332CD0}"/>
              </a:ext>
            </a:extLst>
          </p:cNvPr>
          <p:cNvCxnSpPr>
            <a:cxnSpLocks/>
          </p:cNvCxnSpPr>
          <p:nvPr/>
        </p:nvCxnSpPr>
        <p:spPr>
          <a:xfrm flipH="1">
            <a:off x="8079899" y="2689869"/>
            <a:ext cx="12426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99D647F-CE64-4ACF-8B35-C318D73C1A1A}"/>
              </a:ext>
            </a:extLst>
          </p:cNvPr>
          <p:cNvCxnSpPr>
            <a:cxnSpLocks/>
          </p:cNvCxnSpPr>
          <p:nvPr/>
        </p:nvCxnSpPr>
        <p:spPr>
          <a:xfrm flipH="1">
            <a:off x="9941525" y="2689869"/>
            <a:ext cx="11489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53DB11B-7E67-4BCE-AEF9-7CA481ACA1B3}"/>
              </a:ext>
            </a:extLst>
          </p:cNvPr>
          <p:cNvSpPr txBox="1"/>
          <p:nvPr/>
        </p:nvSpPr>
        <p:spPr>
          <a:xfrm>
            <a:off x="9154076" y="2390093"/>
            <a:ext cx="902261" cy="585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470</a:t>
            </a:r>
            <a:endParaRPr kumimoji="1" lang="ja-JP" altLang="en-US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E37A428-B022-4022-B9FE-CE58EEB81253}"/>
              </a:ext>
            </a:extLst>
          </p:cNvPr>
          <p:cNvSpPr txBox="1"/>
          <p:nvPr/>
        </p:nvSpPr>
        <p:spPr>
          <a:xfrm>
            <a:off x="9038626" y="5691292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100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45FD3913-EBE9-4A9C-BB12-504551116B26}"/>
              </a:ext>
            </a:extLst>
          </p:cNvPr>
          <p:cNvCxnSpPr>
            <a:cxnSpLocks/>
          </p:cNvCxnSpPr>
          <p:nvPr/>
        </p:nvCxnSpPr>
        <p:spPr>
          <a:xfrm flipH="1">
            <a:off x="11090502" y="2933560"/>
            <a:ext cx="2632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D76950A-FAA2-4EBA-96FD-44810CCAD2BC}"/>
              </a:ext>
            </a:extLst>
          </p:cNvPr>
          <p:cNvSpPr txBox="1"/>
          <p:nvPr/>
        </p:nvSpPr>
        <p:spPr>
          <a:xfrm>
            <a:off x="11038935" y="294516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80</a:t>
            </a:r>
            <a:endParaRPr kumimoji="1" lang="ja-JP" altLang="en-US" sz="1100" dirty="0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56E1B7D-E8A1-487F-B5F1-8C7D884A8DBC}"/>
              </a:ext>
            </a:extLst>
          </p:cNvPr>
          <p:cNvCxnSpPr>
            <a:cxnSpLocks/>
          </p:cNvCxnSpPr>
          <p:nvPr/>
        </p:nvCxnSpPr>
        <p:spPr>
          <a:xfrm>
            <a:off x="8897329" y="5309984"/>
            <a:ext cx="0" cy="293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530FEB73-3973-4A2B-93E3-EFFC1CB6911A}"/>
              </a:ext>
            </a:extLst>
          </p:cNvPr>
          <p:cNvCxnSpPr>
            <a:cxnSpLocks/>
          </p:cNvCxnSpPr>
          <p:nvPr/>
        </p:nvCxnSpPr>
        <p:spPr>
          <a:xfrm>
            <a:off x="8465213" y="5309984"/>
            <a:ext cx="0" cy="248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6D29B8BB-347E-49B1-9AEC-ADDCC8A76F36}"/>
              </a:ext>
            </a:extLst>
          </p:cNvPr>
          <p:cNvCxnSpPr>
            <a:cxnSpLocks/>
          </p:cNvCxnSpPr>
          <p:nvPr/>
        </p:nvCxnSpPr>
        <p:spPr>
          <a:xfrm flipH="1">
            <a:off x="8465215" y="5439508"/>
            <a:ext cx="4524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7658DE2-10B6-40AD-98B9-B18FE370DD41}"/>
              </a:ext>
            </a:extLst>
          </p:cNvPr>
          <p:cNvSpPr txBox="1"/>
          <p:nvPr/>
        </p:nvSpPr>
        <p:spPr>
          <a:xfrm>
            <a:off x="8485757" y="5252336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100</a:t>
            </a:r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9AA9A1E-A59F-4278-B6A0-DCE3BFDC3C79}"/>
              </a:ext>
            </a:extLst>
          </p:cNvPr>
          <p:cNvCxnSpPr>
            <a:cxnSpLocks/>
          </p:cNvCxnSpPr>
          <p:nvPr/>
        </p:nvCxnSpPr>
        <p:spPr>
          <a:xfrm>
            <a:off x="7419460" y="473849"/>
            <a:ext cx="3739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8FF1D110-BCDC-48F3-9C40-5BE21EFF34C9}"/>
              </a:ext>
            </a:extLst>
          </p:cNvPr>
          <p:cNvCxnSpPr>
            <a:cxnSpLocks/>
          </p:cNvCxnSpPr>
          <p:nvPr/>
        </p:nvCxnSpPr>
        <p:spPr>
          <a:xfrm>
            <a:off x="7583057" y="473849"/>
            <a:ext cx="0" cy="24597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79773524-93AE-489E-8163-0FAB56F0B373}"/>
              </a:ext>
            </a:extLst>
          </p:cNvPr>
          <p:cNvCxnSpPr>
            <a:cxnSpLocks/>
          </p:cNvCxnSpPr>
          <p:nvPr/>
        </p:nvCxnSpPr>
        <p:spPr>
          <a:xfrm>
            <a:off x="7459240" y="6363484"/>
            <a:ext cx="3739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BD01B9FF-BE78-4F7F-8581-1117385AFBE8}"/>
              </a:ext>
            </a:extLst>
          </p:cNvPr>
          <p:cNvCxnSpPr>
            <a:cxnSpLocks/>
          </p:cNvCxnSpPr>
          <p:nvPr/>
        </p:nvCxnSpPr>
        <p:spPr>
          <a:xfrm>
            <a:off x="7622837" y="3992621"/>
            <a:ext cx="0" cy="23708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ADBF87F-4AA4-4C8F-9E44-5B3CB005C57A}"/>
              </a:ext>
            </a:extLst>
          </p:cNvPr>
          <p:cNvSpPr txBox="1"/>
          <p:nvPr/>
        </p:nvSpPr>
        <p:spPr>
          <a:xfrm>
            <a:off x="7176428" y="33102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1100</a:t>
            </a:r>
            <a:endParaRPr kumimoji="1" lang="ja-JP" altLang="en-US" dirty="0"/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13971385-92A4-4E41-89F2-2F1442E1B346}"/>
              </a:ext>
            </a:extLst>
          </p:cNvPr>
          <p:cNvCxnSpPr>
            <a:cxnSpLocks/>
          </p:cNvCxnSpPr>
          <p:nvPr/>
        </p:nvCxnSpPr>
        <p:spPr>
          <a:xfrm>
            <a:off x="7084291" y="3103678"/>
            <a:ext cx="113650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2406E451-8050-40D6-BC32-15975B531690}"/>
              </a:ext>
            </a:extLst>
          </p:cNvPr>
          <p:cNvCxnSpPr>
            <a:cxnSpLocks/>
          </p:cNvCxnSpPr>
          <p:nvPr/>
        </p:nvCxnSpPr>
        <p:spPr>
          <a:xfrm>
            <a:off x="7019636" y="5859269"/>
            <a:ext cx="167678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EE60B2E-568F-4EF5-BF9E-9F6C7D410900}"/>
              </a:ext>
            </a:extLst>
          </p:cNvPr>
          <p:cNvCxnSpPr>
            <a:cxnSpLocks/>
          </p:cNvCxnSpPr>
          <p:nvPr/>
        </p:nvCxnSpPr>
        <p:spPr>
          <a:xfrm>
            <a:off x="8432784" y="5554081"/>
            <a:ext cx="0" cy="293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1C91D859-E602-4026-93B0-27C31B0FADFC}"/>
              </a:ext>
            </a:extLst>
          </p:cNvPr>
          <p:cNvCxnSpPr>
            <a:cxnSpLocks/>
          </p:cNvCxnSpPr>
          <p:nvPr/>
        </p:nvCxnSpPr>
        <p:spPr>
          <a:xfrm>
            <a:off x="7839088" y="5546534"/>
            <a:ext cx="0" cy="248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3EC80AC2-3D2D-4BBE-A65A-D0AB2D6D4CB2}"/>
              </a:ext>
            </a:extLst>
          </p:cNvPr>
          <p:cNvCxnSpPr>
            <a:cxnSpLocks/>
          </p:cNvCxnSpPr>
          <p:nvPr/>
        </p:nvCxnSpPr>
        <p:spPr>
          <a:xfrm flipH="1">
            <a:off x="7839088" y="5683605"/>
            <a:ext cx="6139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3ECD9FC7-C3E7-4C14-9134-F7303D8D29F0}"/>
              </a:ext>
            </a:extLst>
          </p:cNvPr>
          <p:cNvSpPr txBox="1"/>
          <p:nvPr/>
        </p:nvSpPr>
        <p:spPr>
          <a:xfrm>
            <a:off x="7935721" y="5415729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120</a:t>
            </a:r>
            <a:endParaRPr kumimoji="1" lang="ja-JP" altLang="en-US" sz="1100" dirty="0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1BDAD4F-FF53-4AAD-A80E-CC26F4719809}"/>
              </a:ext>
            </a:extLst>
          </p:cNvPr>
          <p:cNvSpPr/>
          <p:nvPr/>
        </p:nvSpPr>
        <p:spPr>
          <a:xfrm>
            <a:off x="10296909" y="5546534"/>
            <a:ext cx="464545" cy="530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CD94C738-E6E3-4CCC-BFAB-63B7E9C07588}"/>
              </a:ext>
            </a:extLst>
          </p:cNvPr>
          <p:cNvCxnSpPr>
            <a:cxnSpLocks/>
          </p:cNvCxnSpPr>
          <p:nvPr/>
        </p:nvCxnSpPr>
        <p:spPr>
          <a:xfrm>
            <a:off x="11362782" y="5639495"/>
            <a:ext cx="0" cy="293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C5F434-7A72-4B09-B4AD-AF7FC8ABADDB}"/>
              </a:ext>
            </a:extLst>
          </p:cNvPr>
          <p:cNvCxnSpPr>
            <a:cxnSpLocks/>
          </p:cNvCxnSpPr>
          <p:nvPr/>
        </p:nvCxnSpPr>
        <p:spPr>
          <a:xfrm>
            <a:off x="10769086" y="5631948"/>
            <a:ext cx="0" cy="248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3CDE9B8C-5290-48DE-B3D0-4EDB5315A621}"/>
              </a:ext>
            </a:extLst>
          </p:cNvPr>
          <p:cNvCxnSpPr>
            <a:cxnSpLocks/>
          </p:cNvCxnSpPr>
          <p:nvPr/>
        </p:nvCxnSpPr>
        <p:spPr>
          <a:xfrm flipH="1">
            <a:off x="10769086" y="5769019"/>
            <a:ext cx="6139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086962C4-7C19-4874-9F18-541D5CB8260B}"/>
              </a:ext>
            </a:extLst>
          </p:cNvPr>
          <p:cNvSpPr txBox="1"/>
          <p:nvPr/>
        </p:nvSpPr>
        <p:spPr>
          <a:xfrm>
            <a:off x="10865719" y="5501143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120</a:t>
            </a:r>
            <a:endParaRPr kumimoji="1" lang="ja-JP" altLang="en-US" sz="1100" dirty="0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9E3105EB-D94C-402B-836A-FE3B082EAAD1}"/>
              </a:ext>
            </a:extLst>
          </p:cNvPr>
          <p:cNvCxnSpPr>
            <a:cxnSpLocks/>
          </p:cNvCxnSpPr>
          <p:nvPr/>
        </p:nvCxnSpPr>
        <p:spPr>
          <a:xfrm>
            <a:off x="10510709" y="4885433"/>
            <a:ext cx="1958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E266FDEE-ED83-4191-8A61-ECD95F184A99}"/>
              </a:ext>
            </a:extLst>
          </p:cNvPr>
          <p:cNvCxnSpPr>
            <a:cxnSpLocks/>
          </p:cNvCxnSpPr>
          <p:nvPr/>
        </p:nvCxnSpPr>
        <p:spPr>
          <a:xfrm>
            <a:off x="10594112" y="4885433"/>
            <a:ext cx="0" cy="213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48DFA725-E7C3-4856-91F5-E253011F2A1C}"/>
              </a:ext>
            </a:extLst>
          </p:cNvPr>
          <p:cNvCxnSpPr>
            <a:cxnSpLocks/>
          </p:cNvCxnSpPr>
          <p:nvPr/>
        </p:nvCxnSpPr>
        <p:spPr>
          <a:xfrm>
            <a:off x="10514659" y="5532418"/>
            <a:ext cx="1958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1022B8DC-1FB7-432A-8183-ECCD83C7633C}"/>
              </a:ext>
            </a:extLst>
          </p:cNvPr>
          <p:cNvCxnSpPr>
            <a:cxnSpLocks/>
          </p:cNvCxnSpPr>
          <p:nvPr/>
        </p:nvCxnSpPr>
        <p:spPr>
          <a:xfrm>
            <a:off x="10594112" y="5309984"/>
            <a:ext cx="0" cy="234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54ABED5C-F666-4943-87F4-BBAA7A3B9A2B}"/>
              </a:ext>
            </a:extLst>
          </p:cNvPr>
          <p:cNvSpPr txBox="1"/>
          <p:nvPr/>
        </p:nvSpPr>
        <p:spPr>
          <a:xfrm>
            <a:off x="10398480" y="5062773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170</a:t>
            </a:r>
            <a:endParaRPr kumimoji="1" lang="ja-JP" altLang="en-US" sz="11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8F782E09-D7A3-4EEB-8E34-73F12BFE9C23}"/>
              </a:ext>
            </a:extLst>
          </p:cNvPr>
          <p:cNvSpPr txBox="1"/>
          <p:nvPr/>
        </p:nvSpPr>
        <p:spPr>
          <a:xfrm>
            <a:off x="4438233" y="2940932"/>
            <a:ext cx="248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ディスプレイ画面開口</a:t>
            </a:r>
            <a:endParaRPr lang="en-US" altLang="ja-JP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3FF4CCD9-9A8D-4C50-B1E6-6C4E49DDBE94}"/>
              </a:ext>
            </a:extLst>
          </p:cNvPr>
          <p:cNvSpPr txBox="1"/>
          <p:nvPr/>
        </p:nvSpPr>
        <p:spPr>
          <a:xfrm>
            <a:off x="5043192" y="5684214"/>
            <a:ext cx="184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スピーカー開口</a:t>
            </a:r>
            <a:endParaRPr lang="en-US" altLang="ja-JP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086BFF3-63EC-4B08-9915-CF46C1EF84A7}"/>
              </a:ext>
            </a:extLst>
          </p:cNvPr>
          <p:cNvSpPr txBox="1"/>
          <p:nvPr/>
        </p:nvSpPr>
        <p:spPr>
          <a:xfrm>
            <a:off x="0" y="6437992"/>
            <a:ext cx="248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寸法単位</a:t>
            </a:r>
            <a:r>
              <a:rPr lang="en-US" altLang="ja-JP" dirty="0"/>
              <a:t>:mm</a:t>
            </a:r>
          </a:p>
        </p:txBody>
      </p:sp>
    </p:spTree>
    <p:extLst>
      <p:ext uri="{BB962C8B-B14F-4D97-AF65-F5344CB8AC3E}">
        <p14:creationId xmlns:p14="http://schemas.microsoft.com/office/powerpoint/2010/main" val="26013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F615B-992B-4EB0-B5CB-22449768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CFEE9-B4A4-47E0-B272-DA716DC6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パネルの横ははみ出さないように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467D9A-1726-409D-88D0-527897EE2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96663"/>
            <a:ext cx="3412352" cy="299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69E0E4-B6BF-4E19-A857-5C47E373AE25}"/>
              </a:ext>
            </a:extLst>
          </p:cNvPr>
          <p:cNvSpPr txBox="1"/>
          <p:nvPr/>
        </p:nvSpPr>
        <p:spPr>
          <a:xfrm>
            <a:off x="838200" y="3081611"/>
            <a:ext cx="449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はみ出したら喧嘩になっちゃう！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64DE7E9-6B99-48A1-9FF0-22E4E882C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944" y="1690688"/>
            <a:ext cx="3438988" cy="458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B0C853A-0570-425A-B9D5-E3D1522A95C6}"/>
              </a:ext>
            </a:extLst>
          </p:cNvPr>
          <p:cNvCxnSpPr>
            <a:cxnSpLocks/>
          </p:cNvCxnSpPr>
          <p:nvPr/>
        </p:nvCxnSpPr>
        <p:spPr>
          <a:xfrm flipV="1">
            <a:off x="8499995" y="896580"/>
            <a:ext cx="0" cy="15790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9F5DBA0-3B7D-4CD6-AAF4-7B5A79DB2A46}"/>
              </a:ext>
            </a:extLst>
          </p:cNvPr>
          <p:cNvCxnSpPr>
            <a:cxnSpLocks/>
          </p:cNvCxnSpPr>
          <p:nvPr/>
        </p:nvCxnSpPr>
        <p:spPr>
          <a:xfrm flipV="1">
            <a:off x="11434156" y="992599"/>
            <a:ext cx="0" cy="15790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801C7E-3402-48CB-A2E2-0F7DC721A283}"/>
              </a:ext>
            </a:extLst>
          </p:cNvPr>
          <p:cNvSpPr txBox="1"/>
          <p:nvPr/>
        </p:nvSpPr>
        <p:spPr>
          <a:xfrm>
            <a:off x="8596903" y="739636"/>
            <a:ext cx="304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はみ出している部分を消す</a:t>
            </a:r>
          </a:p>
        </p:txBody>
      </p:sp>
    </p:spTree>
    <p:extLst>
      <p:ext uri="{BB962C8B-B14F-4D97-AF65-F5344CB8AC3E}">
        <p14:creationId xmlns:p14="http://schemas.microsoft.com/office/powerpoint/2010/main" val="97055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86</Words>
  <Application>Microsoft Office PowerPoint</Application>
  <PresentationFormat>ワイド画面</PresentationFormat>
  <Paragraphs>27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タブレット筐体パネル</vt:lpstr>
      <vt:lpstr>PowerPoint プレゼンテーション</vt:lpstr>
      <vt:lpstr>変更点</vt:lpstr>
      <vt:lpstr>パネル図面</vt:lpstr>
      <vt:lpstr>補足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タブレット筐体パネル</dc:title>
  <dc:creator>シュ ブンイク</dc:creator>
  <cp:lastModifiedBy>シュ ブンイク</cp:lastModifiedBy>
  <cp:revision>9</cp:revision>
  <dcterms:created xsi:type="dcterms:W3CDTF">2019-08-22T22:24:26Z</dcterms:created>
  <dcterms:modified xsi:type="dcterms:W3CDTF">2019-08-22T22:51:10Z</dcterms:modified>
</cp:coreProperties>
</file>