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45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24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1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3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3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3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55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6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38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1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78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7907-F5C8-462B-B8FF-F1AD1F4F7971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AAAE-A2C5-4BFA-846B-0F88894FE8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3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042416-01CF-4234-B3DD-5A70C94D9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8" y="555117"/>
            <a:ext cx="4930464" cy="9350881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F55EA69-85AC-4F5E-908C-A5993A0746C7}"/>
              </a:ext>
            </a:extLst>
          </p:cNvPr>
          <p:cNvCxnSpPr/>
          <p:nvPr/>
        </p:nvCxnSpPr>
        <p:spPr>
          <a:xfrm>
            <a:off x="-78360" y="2818520"/>
            <a:ext cx="655270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4B0312-BEC3-4889-BD27-1D39A60F6138}"/>
              </a:ext>
            </a:extLst>
          </p:cNvPr>
          <p:cNvSpPr txBox="1"/>
          <p:nvPr/>
        </p:nvSpPr>
        <p:spPr>
          <a:xfrm>
            <a:off x="6870052" y="2537280"/>
            <a:ext cx="51860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600" dirty="0"/>
              <a:t>赤点線の上以降の背景部分は削る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76038F4-7860-4D6C-A05A-1ABB0489BD0A}"/>
              </a:ext>
            </a:extLst>
          </p:cNvPr>
          <p:cNvCxnSpPr>
            <a:cxnSpLocks/>
          </p:cNvCxnSpPr>
          <p:nvPr/>
        </p:nvCxnSpPr>
        <p:spPr>
          <a:xfrm>
            <a:off x="-503478" y="3552055"/>
            <a:ext cx="15900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94B589-67EF-48B5-A4A4-2D3953A0E516}"/>
              </a:ext>
            </a:extLst>
          </p:cNvPr>
          <p:cNvSpPr txBox="1"/>
          <p:nvPr/>
        </p:nvSpPr>
        <p:spPr>
          <a:xfrm>
            <a:off x="-4744663" y="3085260"/>
            <a:ext cx="42411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dirty="0"/>
              <a:t>スペースを考慮して、博士はこのポーズにする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5F24AB6-C5F0-403A-904E-D55037F8C58D}"/>
              </a:ext>
            </a:extLst>
          </p:cNvPr>
          <p:cNvCxnSpPr>
            <a:cxnSpLocks/>
          </p:cNvCxnSpPr>
          <p:nvPr/>
        </p:nvCxnSpPr>
        <p:spPr>
          <a:xfrm>
            <a:off x="-503478" y="6144499"/>
            <a:ext cx="25026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423D4-8513-49A8-8B7A-2635EF4BB8F1}"/>
              </a:ext>
            </a:extLst>
          </p:cNvPr>
          <p:cNvSpPr txBox="1"/>
          <p:nvPr/>
        </p:nvSpPr>
        <p:spPr>
          <a:xfrm>
            <a:off x="-5242634" y="5887152"/>
            <a:ext cx="4739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dirty="0"/>
              <a:t>大まかのディスプレイの位置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17C8CFB-EDEF-46BB-B661-4D4E835D641F}"/>
              </a:ext>
            </a:extLst>
          </p:cNvPr>
          <p:cNvCxnSpPr/>
          <p:nvPr/>
        </p:nvCxnSpPr>
        <p:spPr>
          <a:xfrm flipH="1">
            <a:off x="5061834" y="8617258"/>
            <a:ext cx="26287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DB5A4F-A22D-4996-844D-D5DB31D78966}"/>
              </a:ext>
            </a:extLst>
          </p:cNvPr>
          <p:cNvSpPr txBox="1"/>
          <p:nvPr/>
        </p:nvSpPr>
        <p:spPr>
          <a:xfrm>
            <a:off x="7690611" y="7550299"/>
            <a:ext cx="44475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dirty="0"/>
              <a:t>スピーカーの穴を作ることになって、タイトルロゴだと見づらくなるので、代わりに表情が違う三種類の小さいぐるりんを載せる</a:t>
            </a:r>
          </a:p>
        </p:txBody>
      </p:sp>
    </p:spTree>
    <p:extLst>
      <p:ext uri="{BB962C8B-B14F-4D97-AF65-F5344CB8AC3E}">
        <p14:creationId xmlns:p14="http://schemas.microsoft.com/office/powerpoint/2010/main" val="402343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FB6237C-6CA5-48E8-A832-DD221C9DB397}"/>
              </a:ext>
            </a:extLst>
          </p:cNvPr>
          <p:cNvGrpSpPr/>
          <p:nvPr/>
        </p:nvGrpSpPr>
        <p:grpSpPr>
          <a:xfrm>
            <a:off x="2295000" y="2973000"/>
            <a:ext cx="2268000" cy="3960000"/>
            <a:chOff x="2295000" y="2973000"/>
            <a:chExt cx="2268000" cy="3960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B019DD8-ADF9-4D6D-88E4-B7218A58EDE2}"/>
                </a:ext>
              </a:extLst>
            </p:cNvPr>
            <p:cNvSpPr/>
            <p:nvPr/>
          </p:nvSpPr>
          <p:spPr>
            <a:xfrm>
              <a:off x="2295000" y="2973000"/>
              <a:ext cx="2268000" cy="396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60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0AC7BB-2AFA-4A8E-98B7-E09A4DE97489}"/>
                </a:ext>
              </a:extLst>
            </p:cNvPr>
            <p:cNvSpPr/>
            <p:nvPr/>
          </p:nvSpPr>
          <p:spPr>
            <a:xfrm>
              <a:off x="2583000" y="4845000"/>
              <a:ext cx="1692000" cy="97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60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81A2F3F-2E06-45F7-8D03-CC0FBB4AB6C6}"/>
                </a:ext>
              </a:extLst>
            </p:cNvPr>
            <p:cNvSpPr/>
            <p:nvPr/>
          </p:nvSpPr>
          <p:spPr>
            <a:xfrm>
              <a:off x="2722378" y="6429000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6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8FF10BA-D1B7-4D90-B062-B936B086C7EF}"/>
                </a:ext>
              </a:extLst>
            </p:cNvPr>
            <p:cNvSpPr/>
            <p:nvPr/>
          </p:nvSpPr>
          <p:spPr>
            <a:xfrm>
              <a:off x="3775624" y="6429000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30975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52</Words>
  <Application>Microsoft Office PowerPoint</Application>
  <PresentationFormat>A4 210 x 297 mm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シュ ブンイク</dc:creator>
  <cp:lastModifiedBy>シュ ブンイク</cp:lastModifiedBy>
  <cp:revision>10</cp:revision>
  <dcterms:created xsi:type="dcterms:W3CDTF">2019-08-14T22:39:56Z</dcterms:created>
  <dcterms:modified xsi:type="dcterms:W3CDTF">2019-08-22T23:33:01Z</dcterms:modified>
</cp:coreProperties>
</file>