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3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7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2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22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23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85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446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874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625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34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6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2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85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02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88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54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95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67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641317-7837-4674-9ADC-BC7DFA021A9B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4094DE-5EE0-48AA-94D5-62A496B7B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0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BDAC5-7528-4354-BA19-BAC56F571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ガンメンの逆襲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83618C-31EC-4D36-91AA-12B66ADC0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M0117140</a:t>
            </a:r>
            <a:r>
              <a:rPr kumimoji="1" lang="ja-JP" altLang="en-US" dirty="0"/>
              <a:t>　　　　朱　文イク</a:t>
            </a:r>
          </a:p>
        </p:txBody>
      </p:sp>
    </p:spTree>
    <p:extLst>
      <p:ext uri="{BB962C8B-B14F-4D97-AF65-F5344CB8AC3E}">
        <p14:creationId xmlns:p14="http://schemas.microsoft.com/office/powerpoint/2010/main" val="135404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650CA-C95E-43E0-89CD-4A010E20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591F6F-0BED-4D01-B2FB-849176F53B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sz="2400" dirty="0"/>
              <a:t>大量の敵（邪魔者）を倒して、顔面を操作して、ゴールを目指すゲームである。</a:t>
            </a:r>
            <a:endParaRPr lang="en-US" altLang="ja-JP" sz="2400" dirty="0"/>
          </a:p>
          <a:p>
            <a:r>
              <a:rPr lang="ja-JP" altLang="en-US" sz="2400" dirty="0"/>
              <a:t>ジャンル：</a:t>
            </a:r>
            <a:r>
              <a:rPr lang="ja-JP" altLang="ja-JP" sz="2400" dirty="0"/>
              <a:t>見下ろし型シューティングゲーム</a:t>
            </a:r>
          </a:p>
          <a:p>
            <a:endParaRPr kumimoji="1" lang="ja-JP" altLang="en-US" dirty="0"/>
          </a:p>
        </p:txBody>
      </p:sp>
      <p:pic>
        <p:nvPicPr>
          <p:cNvPr id="7" name="図 6" descr="人, 衣類, 室内, 壁 が含まれている画像&#10;&#10;自動的に生成された説明">
            <a:extLst>
              <a:ext uri="{FF2B5EF4-FFF2-40B4-BE49-F238E27FC236}">
                <a16:creationId xmlns:a16="http://schemas.microsoft.com/office/drawing/2014/main" id="{1E2310DC-E735-49D1-A8CC-53A50A523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25330" y="2900968"/>
            <a:ext cx="2229696" cy="4787807"/>
          </a:xfrm>
          <a:prstGeom prst="rect">
            <a:avLst/>
          </a:prstGeom>
        </p:spPr>
      </p:pic>
      <p:pic>
        <p:nvPicPr>
          <p:cNvPr id="9" name="図 8" descr="家具, テーブル, 座席 が含まれている画像&#10;&#10;自動的に生成された説明">
            <a:extLst>
              <a:ext uri="{FF2B5EF4-FFF2-40B4-BE49-F238E27FC236}">
                <a16:creationId xmlns:a16="http://schemas.microsoft.com/office/drawing/2014/main" id="{E4D1F0D7-2370-44BC-8B5D-3313EAA13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85" y="4765151"/>
            <a:ext cx="909574" cy="909574"/>
          </a:xfrm>
          <a:prstGeom prst="rect">
            <a:avLst/>
          </a:prstGeom>
        </p:spPr>
      </p:pic>
      <p:pic>
        <p:nvPicPr>
          <p:cNvPr id="11" name="図 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0663054-C046-466D-AAB3-93C4657A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0712" y="2952263"/>
            <a:ext cx="2345904" cy="4685219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5B0B619F-7F82-446B-8958-4C7BEEB97392}"/>
              </a:ext>
            </a:extLst>
          </p:cNvPr>
          <p:cNvSpPr/>
          <p:nvPr/>
        </p:nvSpPr>
        <p:spPr>
          <a:xfrm>
            <a:off x="4844848" y="3787427"/>
            <a:ext cx="785191" cy="785191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984B3C7-0F9D-492F-80C4-3296238A7508}"/>
              </a:ext>
            </a:extLst>
          </p:cNvPr>
          <p:cNvSpPr/>
          <p:nvPr/>
        </p:nvSpPr>
        <p:spPr>
          <a:xfrm>
            <a:off x="4860370" y="5762320"/>
            <a:ext cx="785191" cy="785191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A923DFC-DEF6-40FA-AEEF-2A61B6902971}"/>
              </a:ext>
            </a:extLst>
          </p:cNvPr>
          <p:cNvSpPr/>
          <p:nvPr/>
        </p:nvSpPr>
        <p:spPr>
          <a:xfrm>
            <a:off x="7632838" y="5876629"/>
            <a:ext cx="785191" cy="785191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B842AAA-AADC-41EE-9F9B-831B811FDF50}"/>
              </a:ext>
            </a:extLst>
          </p:cNvPr>
          <p:cNvSpPr/>
          <p:nvPr/>
        </p:nvSpPr>
        <p:spPr>
          <a:xfrm>
            <a:off x="7483693" y="4090401"/>
            <a:ext cx="785191" cy="785191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pic>
        <p:nvPicPr>
          <p:cNvPr id="5" name="図 4" descr="人, 室内, 正面 が含まれている画像&#10;&#10;自動的に生成された説明">
            <a:extLst>
              <a:ext uri="{FF2B5EF4-FFF2-40B4-BE49-F238E27FC236}">
                <a16:creationId xmlns:a16="http://schemas.microsoft.com/office/drawing/2014/main" id="{12246D58-45BD-44AB-BC92-69EA74797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64" y="4549713"/>
            <a:ext cx="1261551" cy="126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71562 0.0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81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99541-2744-44EB-AF1C-08CC948A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kumimoji="1" lang="ja-JP" altLang="en-US" dirty="0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79530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328EB-9952-4300-B588-5F7EDA0D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CE04B3-6925-4E31-A4D6-489717D922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移動　</a:t>
            </a:r>
            <a:r>
              <a:rPr kumimoji="1" lang="en-US" altLang="ja-JP" dirty="0"/>
              <a:t>WSAD </a:t>
            </a:r>
            <a:r>
              <a:rPr kumimoji="1" lang="ja-JP" altLang="en-US" dirty="0"/>
              <a:t>　　　　　</a:t>
            </a:r>
            <a:r>
              <a:rPr lang="ja-JP" altLang="en-US" dirty="0"/>
              <a:t>弾発射　</a:t>
            </a:r>
            <a:r>
              <a:rPr lang="en-US" altLang="ja-JP" dirty="0"/>
              <a:t>SPACE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（裏技・体力</a:t>
            </a:r>
            <a:r>
              <a:rPr kumimoji="1" lang="en-US" altLang="ja-JP" dirty="0"/>
              <a:t>UP</a:t>
            </a:r>
            <a:r>
              <a:rPr kumimoji="1" lang="ja-JP" altLang="en-US" dirty="0"/>
              <a:t>）　</a:t>
            </a:r>
            <a:r>
              <a:rPr kumimoji="1" lang="en-US" altLang="ja-JP" dirty="0"/>
              <a:t>F5</a:t>
            </a:r>
          </a:p>
          <a:p>
            <a:endParaRPr kumimoji="1" lang="en-US" altLang="ja-JP" dirty="0"/>
          </a:p>
          <a:p>
            <a:r>
              <a:rPr lang="ja-JP" altLang="en-US" dirty="0"/>
              <a:t>四角形のアイテムを取ったら弾が変化する</a:t>
            </a:r>
            <a:endParaRPr lang="en-US" altLang="ja-JP" dirty="0"/>
          </a:p>
          <a:p>
            <a:r>
              <a:rPr kumimoji="1" lang="en-US" altLang="ja-JP" dirty="0"/>
              <a:t>HP</a:t>
            </a:r>
            <a:r>
              <a:rPr kumimoji="1" lang="ja-JP" altLang="en-US" dirty="0"/>
              <a:t>が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になるとゲームオーバー（強制終了）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A4C0B9-FBDF-4242-BAB2-C31C6F0DF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2" t="13640" r="33621" b="12950"/>
          <a:stretch/>
        </p:blipFill>
        <p:spPr>
          <a:xfrm>
            <a:off x="6717774" y="1944414"/>
            <a:ext cx="4874735" cy="38467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E6BECB-BE05-49EB-8C1A-20973FAE50E2}"/>
              </a:ext>
            </a:extLst>
          </p:cNvPr>
          <p:cNvSpPr txBox="1"/>
          <p:nvPr/>
        </p:nvSpPr>
        <p:spPr>
          <a:xfrm>
            <a:off x="8545541" y="303345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アイテム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2852816397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しずく</Template>
  <TotalTime>81</TotalTime>
  <Words>40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Tw Cen MT</vt:lpstr>
      <vt:lpstr>しずく</vt:lpstr>
      <vt:lpstr>ガンメンの逆襲</vt:lpstr>
      <vt:lpstr>概要</vt:lpstr>
      <vt:lpstr>実演</vt:lpstr>
      <vt:lpstr>操作説明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シュ ブンイク</dc:creator>
  <cp:lastModifiedBy>シュ ブンイク</cp:lastModifiedBy>
  <cp:revision>13</cp:revision>
  <dcterms:created xsi:type="dcterms:W3CDTF">2019-07-24T10:29:30Z</dcterms:created>
  <dcterms:modified xsi:type="dcterms:W3CDTF">2019-07-26T01:27:50Z</dcterms:modified>
</cp:coreProperties>
</file>