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45AFE-9A16-4FED-9957-214785E35782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11C88-1513-40C4-BDF8-1A55393B0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3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解决了第三个问题怎么确定一棵树节点的分数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11C88-1513-40C4-BDF8-1A55393B00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2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5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7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8897-DC04-4060-BC63-B22FBD851614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6035-10C8-49C5-8EB0-A2F1531A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2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Boosted Tree</a:t>
            </a:r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9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去掉常量后可以得到新的目标函数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8" y="2575816"/>
            <a:ext cx="846666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32" y="479027"/>
            <a:ext cx="9189217" cy="56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4" y="365125"/>
            <a:ext cx="8865479" cy="6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6" y="866371"/>
            <a:ext cx="9622995" cy="51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9" y="199662"/>
            <a:ext cx="8609524" cy="62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60" y="2622828"/>
            <a:ext cx="3514286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072154" cy="57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9" y="224582"/>
            <a:ext cx="9416953" cy="63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对于每个节点，枚举所有特征进行以下操作：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对于每个特征，根据特征值对样本进行排序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从左到右扫描，根据分裂增益寻找最佳分裂点（可并行）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从所有特征中，选取分裂增益最大的特征分裂。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7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如何停止生长和剪枝方式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8" y="2324821"/>
            <a:ext cx="10774743" cy="35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6" y="246799"/>
            <a:ext cx="9095162" cy="64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不断</a:t>
            </a:r>
            <a:r>
              <a:rPr lang="zh-CN" altLang="en-US" dirty="0"/>
              <a:t>地添加树，不断地进行特征分裂来生长一棵树。</a:t>
            </a:r>
          </a:p>
          <a:p>
            <a:r>
              <a:rPr lang="zh-CN" altLang="en-US" dirty="0"/>
              <a:t>每次添加一个树，其实是学习一个新函数，去</a:t>
            </a:r>
            <a:r>
              <a:rPr lang="zh-CN" altLang="en-US" b="1" dirty="0">
                <a:solidFill>
                  <a:srgbClr val="FF0000"/>
                </a:solidFill>
              </a:rPr>
              <a:t>拟合上次预测的残差。</a:t>
            </a:r>
          </a:p>
          <a:p>
            <a:r>
              <a:rPr lang="zh-CN" altLang="en-US" dirty="0"/>
              <a:t>一个树是这样生长的，挑选一个最佳特征的最佳分裂点，来进行特征分裂。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训练后会得到的模型是多棵树，每棵树有若干叶子节点，</a:t>
            </a:r>
            <a:r>
              <a:rPr lang="zh-CN" altLang="en-US" dirty="0" smtClean="0">
                <a:solidFill>
                  <a:srgbClr val="FF0000"/>
                </a:solidFill>
              </a:rPr>
              <a:t>每个叶子节点对一个分数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86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假如来了一个样本，根据这个样本的特征，在每棵树上会落到对应一个叶子节点，总分数就是把落到的叶子节点的分数加起来，作为预测值。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7584"/>
            <a:ext cx="7367453" cy="46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如何生长一棵树？每次特征分裂怎么寻找最佳特征，怎么寻找最佳分裂点？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一棵树什么时候停止生长？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假如一棵树的结构确定了，每个叶子节点的分数怎么求？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240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54" y="260622"/>
            <a:ext cx="9144582" cy="63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0" y="1361868"/>
            <a:ext cx="9960590" cy="3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9" y="1027906"/>
            <a:ext cx="10648949" cy="43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6" y="1973320"/>
            <a:ext cx="10794980" cy="29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泰勒二阶展开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564" y="2238704"/>
            <a:ext cx="8666667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271</Words>
  <Application>Microsoft Office PowerPoint</Application>
  <PresentationFormat>宽屏</PresentationFormat>
  <Paragraphs>32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Boosted Tree算法原理</vt:lpstr>
      <vt:lpstr>算法简述</vt:lpstr>
      <vt:lpstr>PowerPoint 演示文稿</vt:lpstr>
      <vt:lpstr>要解决的问题</vt:lpstr>
      <vt:lpstr>PowerPoint 演示文稿</vt:lpstr>
      <vt:lpstr>PowerPoint 演示文稿</vt:lpstr>
      <vt:lpstr>PowerPoint 演示文稿</vt:lpstr>
      <vt:lpstr>PowerPoint 演示文稿</vt:lpstr>
      <vt:lpstr>泰勒二阶展开</vt:lpstr>
      <vt:lpstr>去掉常量后可以得到新的目标函数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如何停止生长和剪枝方式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Boosted Tree算法原理</dc:title>
  <dc:creator>洪伟俊</dc:creator>
  <cp:lastModifiedBy>洪伟俊</cp:lastModifiedBy>
  <cp:revision>15</cp:revision>
  <dcterms:created xsi:type="dcterms:W3CDTF">2018-06-23T03:26:37Z</dcterms:created>
  <dcterms:modified xsi:type="dcterms:W3CDTF">2018-07-01T02:36:37Z</dcterms:modified>
</cp:coreProperties>
</file>