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5" r:id="rId9"/>
    <p:sldId id="266" r:id="rId10"/>
    <p:sldId id="268" r:id="rId11"/>
    <p:sldId id="269" r:id="rId12"/>
    <p:sldId id="270" r:id="rId13"/>
    <p:sldId id="271" r:id="rId14"/>
    <p:sldId id="273" r:id="rId15"/>
    <p:sldId id="272" r:id="rId16"/>
    <p:sldId id="263" r:id="rId17"/>
    <p:sldId id="264"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4017C7-96D6-3A13-86DF-B2385BEF7155}" v="6" dt="2024-09-24T10:28:47.312"/>
    <p1510:client id="{D137C1A3-2CDB-D2D2-B2FD-7D966DD896A2}" v="127" dt="2024-09-24T11:42:31.381"/>
    <p1510:client id="{E47FAD93-952F-411D-A932-9C442492DD2F}" v="128" dt="2024-09-24T11:46:00.82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 Yoric NGOUDJO DEUMAGA" userId="S::yoric.ngoudjo@ensea.edu.ci::eb4d6b21-5f87-41c4-a373-d3b0bf2ac9a4" providerId="AD" clId="Web-{D137C1A3-2CDB-D2D2-B2FD-7D966DD896A2}"/>
    <pc:docChg chg="modSld">
      <pc:chgData name="Kell Yoric NGOUDJO DEUMAGA" userId="S::yoric.ngoudjo@ensea.edu.ci::eb4d6b21-5f87-41c4-a373-d3b0bf2ac9a4" providerId="AD" clId="Web-{D137C1A3-2CDB-D2D2-B2FD-7D966DD896A2}" dt="2024-09-24T11:42:23.444" v="85" actId="20577"/>
      <pc:docMkLst>
        <pc:docMk/>
      </pc:docMkLst>
      <pc:sldChg chg="addSp modSp">
        <pc:chgData name="Kell Yoric NGOUDJO DEUMAGA" userId="S::yoric.ngoudjo@ensea.edu.ci::eb4d6b21-5f87-41c4-a373-d3b0bf2ac9a4" providerId="AD" clId="Web-{D137C1A3-2CDB-D2D2-B2FD-7D966DD896A2}" dt="2024-09-24T11:38:11.781" v="30" actId="1076"/>
        <pc:sldMkLst>
          <pc:docMk/>
          <pc:sldMk cId="883912401" sldId="256"/>
        </pc:sldMkLst>
        <pc:spChg chg="add mod">
          <ac:chgData name="Kell Yoric NGOUDJO DEUMAGA" userId="S::yoric.ngoudjo@ensea.edu.ci::eb4d6b21-5f87-41c4-a373-d3b0bf2ac9a4" providerId="AD" clId="Web-{D137C1A3-2CDB-D2D2-B2FD-7D966DD896A2}" dt="2024-09-24T11:38:11.781" v="30" actId="1076"/>
          <ac:spMkLst>
            <pc:docMk/>
            <pc:sldMk cId="883912401" sldId="256"/>
            <ac:spMk id="2" creationId="{0D61274C-CE40-51BB-60B0-884954F21475}"/>
          </ac:spMkLst>
        </pc:spChg>
        <pc:spChg chg="mod">
          <ac:chgData name="Kell Yoric NGOUDJO DEUMAGA" userId="S::yoric.ngoudjo@ensea.edu.ci::eb4d6b21-5f87-41c4-a373-d3b0bf2ac9a4" providerId="AD" clId="Web-{D137C1A3-2CDB-D2D2-B2FD-7D966DD896A2}" dt="2024-09-24T11:30:20.846" v="1" actId="20577"/>
          <ac:spMkLst>
            <pc:docMk/>
            <pc:sldMk cId="883912401" sldId="256"/>
            <ac:spMk id="9" creationId="{6CFFA391-B448-F67B-48E7-BF3157A9C703}"/>
          </ac:spMkLst>
        </pc:spChg>
      </pc:sldChg>
      <pc:sldChg chg="addSp modSp">
        <pc:chgData name="Kell Yoric NGOUDJO DEUMAGA" userId="S::yoric.ngoudjo@ensea.edu.ci::eb4d6b21-5f87-41c4-a373-d3b0bf2ac9a4" providerId="AD" clId="Web-{D137C1A3-2CDB-D2D2-B2FD-7D966DD896A2}" dt="2024-09-24T11:40:21.175" v="37" actId="1076"/>
        <pc:sldMkLst>
          <pc:docMk/>
          <pc:sldMk cId="1246302070" sldId="257"/>
        </pc:sldMkLst>
        <pc:spChg chg="mod">
          <ac:chgData name="Kell Yoric NGOUDJO DEUMAGA" userId="S::yoric.ngoudjo@ensea.edu.ci::eb4d6b21-5f87-41c4-a373-d3b0bf2ac9a4" providerId="AD" clId="Web-{D137C1A3-2CDB-D2D2-B2FD-7D966DD896A2}" dt="2024-09-24T11:38:54.188" v="32" actId="1076"/>
          <ac:spMkLst>
            <pc:docMk/>
            <pc:sldMk cId="1246302070" sldId="257"/>
            <ac:spMk id="3" creationId="{B072C7FC-C9D4-EF6B-A901-24B7CBC20567}"/>
          </ac:spMkLst>
        </pc:spChg>
        <pc:spChg chg="add mod">
          <ac:chgData name="Kell Yoric NGOUDJO DEUMAGA" userId="S::yoric.ngoudjo@ensea.edu.ci::eb4d6b21-5f87-41c4-a373-d3b0bf2ac9a4" providerId="AD" clId="Web-{D137C1A3-2CDB-D2D2-B2FD-7D966DD896A2}" dt="2024-09-24T11:40:21.175" v="37" actId="1076"/>
          <ac:spMkLst>
            <pc:docMk/>
            <pc:sldMk cId="1246302070" sldId="257"/>
            <ac:spMk id="4" creationId="{7D5C0E2B-464F-F6F3-CA9A-1C8406AC09D4}"/>
          </ac:spMkLst>
        </pc:spChg>
      </pc:sldChg>
      <pc:sldChg chg="addSp modSp">
        <pc:chgData name="Kell Yoric NGOUDJO DEUMAGA" userId="S::yoric.ngoudjo@ensea.edu.ci::eb4d6b21-5f87-41c4-a373-d3b0bf2ac9a4" providerId="AD" clId="Web-{D137C1A3-2CDB-D2D2-B2FD-7D966DD896A2}" dt="2024-09-24T11:40:31.503" v="40" actId="20577"/>
        <pc:sldMkLst>
          <pc:docMk/>
          <pc:sldMk cId="1703702974" sldId="259"/>
        </pc:sldMkLst>
        <pc:spChg chg="add mod">
          <ac:chgData name="Kell Yoric NGOUDJO DEUMAGA" userId="S::yoric.ngoudjo@ensea.edu.ci::eb4d6b21-5f87-41c4-a373-d3b0bf2ac9a4" providerId="AD" clId="Web-{D137C1A3-2CDB-D2D2-B2FD-7D966DD896A2}" dt="2024-09-24T11:40:31.503" v="40" actId="20577"/>
          <ac:spMkLst>
            <pc:docMk/>
            <pc:sldMk cId="1703702974" sldId="259"/>
            <ac:spMk id="6" creationId="{8EC10294-B105-F788-20CB-0C5DD17549C7}"/>
          </ac:spMkLst>
        </pc:spChg>
      </pc:sldChg>
      <pc:sldChg chg="addSp modSp">
        <pc:chgData name="Kell Yoric NGOUDJO DEUMAGA" userId="S::yoric.ngoudjo@ensea.edu.ci::eb4d6b21-5f87-41c4-a373-d3b0bf2ac9a4" providerId="AD" clId="Web-{D137C1A3-2CDB-D2D2-B2FD-7D966DD896A2}" dt="2024-09-24T11:41:25.864" v="55" actId="20577"/>
        <pc:sldMkLst>
          <pc:docMk/>
          <pc:sldMk cId="3687972594" sldId="260"/>
        </pc:sldMkLst>
        <pc:spChg chg="add mod">
          <ac:chgData name="Kell Yoric NGOUDJO DEUMAGA" userId="S::yoric.ngoudjo@ensea.edu.ci::eb4d6b21-5f87-41c4-a373-d3b0bf2ac9a4" providerId="AD" clId="Web-{D137C1A3-2CDB-D2D2-B2FD-7D966DD896A2}" dt="2024-09-24T11:41:25.864" v="55" actId="20577"/>
          <ac:spMkLst>
            <pc:docMk/>
            <pc:sldMk cId="3687972594" sldId="260"/>
            <ac:spMk id="7" creationId="{E112E688-6C94-ACFE-A653-390ABAAAEEE6}"/>
          </ac:spMkLst>
        </pc:spChg>
      </pc:sldChg>
      <pc:sldChg chg="addSp modSp">
        <pc:chgData name="Kell Yoric NGOUDJO DEUMAGA" userId="S::yoric.ngoudjo@ensea.edu.ci::eb4d6b21-5f87-41c4-a373-d3b0bf2ac9a4" providerId="AD" clId="Web-{D137C1A3-2CDB-D2D2-B2FD-7D966DD896A2}" dt="2024-09-24T11:41:30.208" v="57" actId="20577"/>
        <pc:sldMkLst>
          <pc:docMk/>
          <pc:sldMk cId="3156919314" sldId="261"/>
        </pc:sldMkLst>
        <pc:spChg chg="add mod">
          <ac:chgData name="Kell Yoric NGOUDJO DEUMAGA" userId="S::yoric.ngoudjo@ensea.edu.ci::eb4d6b21-5f87-41c4-a373-d3b0bf2ac9a4" providerId="AD" clId="Web-{D137C1A3-2CDB-D2D2-B2FD-7D966DD896A2}" dt="2024-09-24T11:41:30.208" v="57" actId="20577"/>
          <ac:spMkLst>
            <pc:docMk/>
            <pc:sldMk cId="3156919314" sldId="261"/>
            <ac:spMk id="10" creationId="{C03A14C6-A6D6-C991-3779-7A601F2B47F6}"/>
          </ac:spMkLst>
        </pc:spChg>
      </pc:sldChg>
      <pc:sldChg chg="addSp modSp">
        <pc:chgData name="Kell Yoric NGOUDJO DEUMAGA" userId="S::yoric.ngoudjo@ensea.edu.ci::eb4d6b21-5f87-41c4-a373-d3b0bf2ac9a4" providerId="AD" clId="Web-{D137C1A3-2CDB-D2D2-B2FD-7D966DD896A2}" dt="2024-09-24T11:41:34.145" v="59" actId="20577"/>
        <pc:sldMkLst>
          <pc:docMk/>
          <pc:sldMk cId="2044156733" sldId="262"/>
        </pc:sldMkLst>
        <pc:spChg chg="add mod">
          <ac:chgData name="Kell Yoric NGOUDJO DEUMAGA" userId="S::yoric.ngoudjo@ensea.edu.ci::eb4d6b21-5f87-41c4-a373-d3b0bf2ac9a4" providerId="AD" clId="Web-{D137C1A3-2CDB-D2D2-B2FD-7D966DD896A2}" dt="2024-09-24T11:41:34.145" v="59" actId="20577"/>
          <ac:spMkLst>
            <pc:docMk/>
            <pc:sldMk cId="2044156733" sldId="262"/>
            <ac:spMk id="7" creationId="{59466804-59D4-7E10-036E-ED5F9B96FDD3}"/>
          </ac:spMkLst>
        </pc:spChg>
      </pc:sldChg>
      <pc:sldChg chg="addSp modSp">
        <pc:chgData name="Kell Yoric NGOUDJO DEUMAGA" userId="S::yoric.ngoudjo@ensea.edu.ci::eb4d6b21-5f87-41c4-a373-d3b0bf2ac9a4" providerId="AD" clId="Web-{D137C1A3-2CDB-D2D2-B2FD-7D966DD896A2}" dt="2024-09-24T11:42:19.334" v="82" actId="20577"/>
        <pc:sldMkLst>
          <pc:docMk/>
          <pc:sldMk cId="943954456" sldId="263"/>
        </pc:sldMkLst>
        <pc:spChg chg="add mod">
          <ac:chgData name="Kell Yoric NGOUDJO DEUMAGA" userId="S::yoric.ngoudjo@ensea.edu.ci::eb4d6b21-5f87-41c4-a373-d3b0bf2ac9a4" providerId="AD" clId="Web-{D137C1A3-2CDB-D2D2-B2FD-7D966DD896A2}" dt="2024-09-24T11:42:19.334" v="82" actId="20577"/>
          <ac:spMkLst>
            <pc:docMk/>
            <pc:sldMk cId="943954456" sldId="263"/>
            <ac:spMk id="8" creationId="{17466775-90C5-4EC0-7FD2-0A4CCA90DA66}"/>
          </ac:spMkLst>
        </pc:spChg>
      </pc:sldChg>
      <pc:sldChg chg="addSp modSp">
        <pc:chgData name="Kell Yoric NGOUDJO DEUMAGA" userId="S::yoric.ngoudjo@ensea.edu.ci::eb4d6b21-5f87-41c4-a373-d3b0bf2ac9a4" providerId="AD" clId="Web-{D137C1A3-2CDB-D2D2-B2FD-7D966DD896A2}" dt="2024-09-24T11:42:23.444" v="85" actId="20577"/>
        <pc:sldMkLst>
          <pc:docMk/>
          <pc:sldMk cId="3638113336" sldId="264"/>
        </pc:sldMkLst>
        <pc:spChg chg="add mod">
          <ac:chgData name="Kell Yoric NGOUDJO DEUMAGA" userId="S::yoric.ngoudjo@ensea.edu.ci::eb4d6b21-5f87-41c4-a373-d3b0bf2ac9a4" providerId="AD" clId="Web-{D137C1A3-2CDB-D2D2-B2FD-7D966DD896A2}" dt="2024-09-24T11:42:23.444" v="85" actId="20577"/>
          <ac:spMkLst>
            <pc:docMk/>
            <pc:sldMk cId="3638113336" sldId="264"/>
            <ac:spMk id="6" creationId="{2DA15F64-D2C5-2FE7-B0A2-DF214278133B}"/>
          </ac:spMkLst>
        </pc:spChg>
      </pc:sldChg>
      <pc:sldChg chg="addSp modSp">
        <pc:chgData name="Kell Yoric NGOUDJO DEUMAGA" userId="S::yoric.ngoudjo@ensea.edu.ci::eb4d6b21-5f87-41c4-a373-d3b0bf2ac9a4" providerId="AD" clId="Web-{D137C1A3-2CDB-D2D2-B2FD-7D966DD896A2}" dt="2024-09-24T11:41:40.942" v="61" actId="20577"/>
        <pc:sldMkLst>
          <pc:docMk/>
          <pc:sldMk cId="474329503" sldId="265"/>
        </pc:sldMkLst>
        <pc:spChg chg="add mod">
          <ac:chgData name="Kell Yoric NGOUDJO DEUMAGA" userId="S::yoric.ngoudjo@ensea.edu.ci::eb4d6b21-5f87-41c4-a373-d3b0bf2ac9a4" providerId="AD" clId="Web-{D137C1A3-2CDB-D2D2-B2FD-7D966DD896A2}" dt="2024-09-24T11:41:40.942" v="61" actId="20577"/>
          <ac:spMkLst>
            <pc:docMk/>
            <pc:sldMk cId="474329503" sldId="265"/>
            <ac:spMk id="6" creationId="{E86F4A49-97C9-230B-91EF-D4EB472AB575}"/>
          </ac:spMkLst>
        </pc:spChg>
      </pc:sldChg>
      <pc:sldChg chg="addSp modSp">
        <pc:chgData name="Kell Yoric NGOUDJO DEUMAGA" userId="S::yoric.ngoudjo@ensea.edu.ci::eb4d6b21-5f87-41c4-a373-d3b0bf2ac9a4" providerId="AD" clId="Web-{D137C1A3-2CDB-D2D2-B2FD-7D966DD896A2}" dt="2024-09-24T11:41:44.255" v="63" actId="20577"/>
        <pc:sldMkLst>
          <pc:docMk/>
          <pc:sldMk cId="3800986610" sldId="266"/>
        </pc:sldMkLst>
        <pc:spChg chg="add mod">
          <ac:chgData name="Kell Yoric NGOUDJO DEUMAGA" userId="S::yoric.ngoudjo@ensea.edu.ci::eb4d6b21-5f87-41c4-a373-d3b0bf2ac9a4" providerId="AD" clId="Web-{D137C1A3-2CDB-D2D2-B2FD-7D966DD896A2}" dt="2024-09-24T11:41:44.255" v="63" actId="20577"/>
          <ac:spMkLst>
            <pc:docMk/>
            <pc:sldMk cId="3800986610" sldId="266"/>
            <ac:spMk id="5" creationId="{F0C2DBD6-DF9A-4290-8985-8AA779D20CE8}"/>
          </ac:spMkLst>
        </pc:spChg>
      </pc:sldChg>
      <pc:sldChg chg="addSp modSp">
        <pc:chgData name="Kell Yoric NGOUDJO DEUMAGA" userId="S::yoric.ngoudjo@ensea.edu.ci::eb4d6b21-5f87-41c4-a373-d3b0bf2ac9a4" providerId="AD" clId="Web-{D137C1A3-2CDB-D2D2-B2FD-7D966DD896A2}" dt="2024-09-24T11:41:47.864" v="65" actId="20577"/>
        <pc:sldMkLst>
          <pc:docMk/>
          <pc:sldMk cId="1869377580" sldId="268"/>
        </pc:sldMkLst>
        <pc:spChg chg="add mod">
          <ac:chgData name="Kell Yoric NGOUDJO DEUMAGA" userId="S::yoric.ngoudjo@ensea.edu.ci::eb4d6b21-5f87-41c4-a373-d3b0bf2ac9a4" providerId="AD" clId="Web-{D137C1A3-2CDB-D2D2-B2FD-7D966DD896A2}" dt="2024-09-24T11:41:47.864" v="65" actId="20577"/>
          <ac:spMkLst>
            <pc:docMk/>
            <pc:sldMk cId="1869377580" sldId="268"/>
            <ac:spMk id="7" creationId="{649D5B96-6025-E799-60FB-CCD3B4FED5C0}"/>
          </ac:spMkLst>
        </pc:spChg>
      </pc:sldChg>
      <pc:sldChg chg="addSp modSp">
        <pc:chgData name="Kell Yoric NGOUDJO DEUMAGA" userId="S::yoric.ngoudjo@ensea.edu.ci::eb4d6b21-5f87-41c4-a373-d3b0bf2ac9a4" providerId="AD" clId="Web-{D137C1A3-2CDB-D2D2-B2FD-7D966DD896A2}" dt="2024-09-24T11:41:53.708" v="67" actId="20577"/>
        <pc:sldMkLst>
          <pc:docMk/>
          <pc:sldMk cId="2284947857" sldId="269"/>
        </pc:sldMkLst>
        <pc:spChg chg="add mod">
          <ac:chgData name="Kell Yoric NGOUDJO DEUMAGA" userId="S::yoric.ngoudjo@ensea.edu.ci::eb4d6b21-5f87-41c4-a373-d3b0bf2ac9a4" providerId="AD" clId="Web-{D137C1A3-2CDB-D2D2-B2FD-7D966DD896A2}" dt="2024-09-24T11:41:53.708" v="67" actId="20577"/>
          <ac:spMkLst>
            <pc:docMk/>
            <pc:sldMk cId="2284947857" sldId="269"/>
            <ac:spMk id="6" creationId="{A54BBBEA-CDF3-789B-48BB-95EFD863514D}"/>
          </ac:spMkLst>
        </pc:spChg>
      </pc:sldChg>
      <pc:sldChg chg="addSp modSp">
        <pc:chgData name="Kell Yoric NGOUDJO DEUMAGA" userId="S::yoric.ngoudjo@ensea.edu.ci::eb4d6b21-5f87-41c4-a373-d3b0bf2ac9a4" providerId="AD" clId="Web-{D137C1A3-2CDB-D2D2-B2FD-7D966DD896A2}" dt="2024-09-24T11:41:59.052" v="70" actId="20577"/>
        <pc:sldMkLst>
          <pc:docMk/>
          <pc:sldMk cId="3729736414" sldId="270"/>
        </pc:sldMkLst>
        <pc:spChg chg="add mod">
          <ac:chgData name="Kell Yoric NGOUDJO DEUMAGA" userId="S::yoric.ngoudjo@ensea.edu.ci::eb4d6b21-5f87-41c4-a373-d3b0bf2ac9a4" providerId="AD" clId="Web-{D137C1A3-2CDB-D2D2-B2FD-7D966DD896A2}" dt="2024-09-24T11:41:59.052" v="70" actId="20577"/>
          <ac:spMkLst>
            <pc:docMk/>
            <pc:sldMk cId="3729736414" sldId="270"/>
            <ac:spMk id="6" creationId="{4FED2D31-BBE3-4295-8082-85427E909770}"/>
          </ac:spMkLst>
        </pc:spChg>
      </pc:sldChg>
      <pc:sldChg chg="addSp modSp">
        <pc:chgData name="Kell Yoric NGOUDJO DEUMAGA" userId="S::yoric.ngoudjo@ensea.edu.ci::eb4d6b21-5f87-41c4-a373-d3b0bf2ac9a4" providerId="AD" clId="Web-{D137C1A3-2CDB-D2D2-B2FD-7D966DD896A2}" dt="2024-09-24T11:42:03.334" v="73" actId="20577"/>
        <pc:sldMkLst>
          <pc:docMk/>
          <pc:sldMk cId="1340683517" sldId="271"/>
        </pc:sldMkLst>
        <pc:spChg chg="add mod">
          <ac:chgData name="Kell Yoric NGOUDJO DEUMAGA" userId="S::yoric.ngoudjo@ensea.edu.ci::eb4d6b21-5f87-41c4-a373-d3b0bf2ac9a4" providerId="AD" clId="Web-{D137C1A3-2CDB-D2D2-B2FD-7D966DD896A2}" dt="2024-09-24T11:42:03.334" v="73" actId="20577"/>
          <ac:spMkLst>
            <pc:docMk/>
            <pc:sldMk cId="1340683517" sldId="271"/>
            <ac:spMk id="6" creationId="{E3B99ADB-50DA-5D90-6D42-0A46D044BC34}"/>
          </ac:spMkLst>
        </pc:spChg>
      </pc:sldChg>
      <pc:sldChg chg="addSp modSp">
        <pc:chgData name="Kell Yoric NGOUDJO DEUMAGA" userId="S::yoric.ngoudjo@ensea.edu.ci::eb4d6b21-5f87-41c4-a373-d3b0bf2ac9a4" providerId="AD" clId="Web-{D137C1A3-2CDB-D2D2-B2FD-7D966DD896A2}" dt="2024-09-24T11:42:15.146" v="79" actId="20577"/>
        <pc:sldMkLst>
          <pc:docMk/>
          <pc:sldMk cId="2438834614" sldId="272"/>
        </pc:sldMkLst>
        <pc:spChg chg="add mod">
          <ac:chgData name="Kell Yoric NGOUDJO DEUMAGA" userId="S::yoric.ngoudjo@ensea.edu.ci::eb4d6b21-5f87-41c4-a373-d3b0bf2ac9a4" providerId="AD" clId="Web-{D137C1A3-2CDB-D2D2-B2FD-7D966DD896A2}" dt="2024-09-24T11:42:15.146" v="79" actId="20577"/>
          <ac:spMkLst>
            <pc:docMk/>
            <pc:sldMk cId="2438834614" sldId="272"/>
            <ac:spMk id="7" creationId="{B0132227-3441-3150-DF45-8BD505F624C6}"/>
          </ac:spMkLst>
        </pc:spChg>
      </pc:sldChg>
      <pc:sldChg chg="addSp modSp">
        <pc:chgData name="Kell Yoric NGOUDJO DEUMAGA" userId="S::yoric.ngoudjo@ensea.edu.ci::eb4d6b21-5f87-41c4-a373-d3b0bf2ac9a4" providerId="AD" clId="Web-{D137C1A3-2CDB-D2D2-B2FD-7D966DD896A2}" dt="2024-09-24T11:42:07.693" v="76" actId="20577"/>
        <pc:sldMkLst>
          <pc:docMk/>
          <pc:sldMk cId="2273382642" sldId="273"/>
        </pc:sldMkLst>
        <pc:spChg chg="add mod">
          <ac:chgData name="Kell Yoric NGOUDJO DEUMAGA" userId="S::yoric.ngoudjo@ensea.edu.ci::eb4d6b21-5f87-41c4-a373-d3b0bf2ac9a4" providerId="AD" clId="Web-{D137C1A3-2CDB-D2D2-B2FD-7D966DD896A2}" dt="2024-09-24T11:42:07.693" v="76" actId="20577"/>
          <ac:spMkLst>
            <pc:docMk/>
            <pc:sldMk cId="2273382642" sldId="273"/>
            <ac:spMk id="6" creationId="{C5F9748C-2A7C-F732-CCF9-BF21E309B4C7}"/>
          </ac:spMkLst>
        </pc:spChg>
      </pc:sldChg>
    </pc:docChg>
  </pc:docChgLst>
  <pc:docChgLst>
    <pc:chgData name="Abdoulaye Idrissa GANAME" userId="c028649d-035a-4152-88a5-2a79d1e1cabf" providerId="ADAL" clId="{E47FAD93-952F-411D-A932-9C442492DD2F}"/>
    <pc:docChg chg="undo redo custSel addSld delSld modSld">
      <pc:chgData name="Abdoulaye Idrissa GANAME" userId="c028649d-035a-4152-88a5-2a79d1e1cabf" providerId="ADAL" clId="{E47FAD93-952F-411D-A932-9C442492DD2F}" dt="2024-09-24T11:46:00.829" v="603" actId="113"/>
      <pc:docMkLst>
        <pc:docMk/>
      </pc:docMkLst>
      <pc:sldChg chg="modSp mod">
        <pc:chgData name="Abdoulaye Idrissa GANAME" userId="c028649d-035a-4152-88a5-2a79d1e1cabf" providerId="ADAL" clId="{E47FAD93-952F-411D-A932-9C442492DD2F}" dt="2024-09-24T11:46:00.829" v="603" actId="113"/>
        <pc:sldMkLst>
          <pc:docMk/>
          <pc:sldMk cId="883912401" sldId="256"/>
        </pc:sldMkLst>
        <pc:spChg chg="mod">
          <ac:chgData name="Abdoulaye Idrissa GANAME" userId="c028649d-035a-4152-88a5-2a79d1e1cabf" providerId="ADAL" clId="{E47FAD93-952F-411D-A932-9C442492DD2F}" dt="2024-09-24T11:46:00.829" v="603" actId="113"/>
          <ac:spMkLst>
            <pc:docMk/>
            <pc:sldMk cId="883912401" sldId="256"/>
            <ac:spMk id="2" creationId="{0D61274C-CE40-51BB-60B0-884954F21475}"/>
          </ac:spMkLst>
        </pc:spChg>
      </pc:sldChg>
      <pc:sldChg chg="modAnim">
        <pc:chgData name="Abdoulaye Idrissa GANAME" userId="c028649d-035a-4152-88a5-2a79d1e1cabf" providerId="ADAL" clId="{E47FAD93-952F-411D-A932-9C442492DD2F}" dt="2024-09-24T08:40:20.137" v="419"/>
        <pc:sldMkLst>
          <pc:docMk/>
          <pc:sldMk cId="1246302070" sldId="257"/>
        </pc:sldMkLst>
      </pc:sldChg>
      <pc:sldChg chg="modSp mod modTransition modAnim">
        <pc:chgData name="Abdoulaye Idrissa GANAME" userId="c028649d-035a-4152-88a5-2a79d1e1cabf" providerId="ADAL" clId="{E47FAD93-952F-411D-A932-9C442492DD2F}" dt="2024-09-24T08:42:31.141" v="435"/>
        <pc:sldMkLst>
          <pc:docMk/>
          <pc:sldMk cId="1703702974" sldId="259"/>
        </pc:sldMkLst>
        <pc:spChg chg="mod">
          <ac:chgData name="Abdoulaye Idrissa GANAME" userId="c028649d-035a-4152-88a5-2a79d1e1cabf" providerId="ADAL" clId="{E47FAD93-952F-411D-A932-9C442492DD2F}" dt="2024-09-24T08:41:54.276" v="431" actId="108"/>
          <ac:spMkLst>
            <pc:docMk/>
            <pc:sldMk cId="1703702974" sldId="259"/>
            <ac:spMk id="3" creationId="{B072C7FC-C9D4-EF6B-A901-24B7CBC20567}"/>
          </ac:spMkLst>
        </pc:spChg>
        <pc:spChg chg="mod">
          <ac:chgData name="Abdoulaye Idrissa GANAME" userId="c028649d-035a-4152-88a5-2a79d1e1cabf" providerId="ADAL" clId="{E47FAD93-952F-411D-A932-9C442492DD2F}" dt="2024-09-24T08:41:23.074" v="428" actId="1076"/>
          <ac:spMkLst>
            <pc:docMk/>
            <pc:sldMk cId="1703702974" sldId="259"/>
            <ac:spMk id="7" creationId="{75A14874-63BC-4B31-D429-124723C41000}"/>
          </ac:spMkLst>
        </pc:spChg>
        <pc:picChg chg="mod">
          <ac:chgData name="Abdoulaye Idrissa GANAME" userId="c028649d-035a-4152-88a5-2a79d1e1cabf" providerId="ADAL" clId="{E47FAD93-952F-411D-A932-9C442492DD2F}" dt="2024-09-24T08:41:19.039" v="427" actId="1076"/>
          <ac:picMkLst>
            <pc:docMk/>
            <pc:sldMk cId="1703702974" sldId="259"/>
            <ac:picMk id="4" creationId="{138595A7-3821-AECB-F179-B5703A40C349}"/>
          </ac:picMkLst>
        </pc:picChg>
      </pc:sldChg>
      <pc:sldChg chg="modSp mod modTransition">
        <pc:chgData name="Abdoulaye Idrissa GANAME" userId="c028649d-035a-4152-88a5-2a79d1e1cabf" providerId="ADAL" clId="{E47FAD93-952F-411D-A932-9C442492DD2F}" dt="2024-09-24T08:54:05.346" v="480" actId="313"/>
        <pc:sldMkLst>
          <pc:docMk/>
          <pc:sldMk cId="3687972594" sldId="260"/>
        </pc:sldMkLst>
        <pc:spChg chg="mod">
          <ac:chgData name="Abdoulaye Idrissa GANAME" userId="c028649d-035a-4152-88a5-2a79d1e1cabf" providerId="ADAL" clId="{E47FAD93-952F-411D-A932-9C442492DD2F}" dt="2024-09-24T08:43:03.398" v="439" actId="1076"/>
          <ac:spMkLst>
            <pc:docMk/>
            <pc:sldMk cId="3687972594" sldId="260"/>
            <ac:spMk id="5" creationId="{69F899A5-4EF9-7F9C-A79B-B3D1A02A12BB}"/>
          </ac:spMkLst>
        </pc:spChg>
        <pc:spChg chg="mod">
          <ac:chgData name="Abdoulaye Idrissa GANAME" userId="c028649d-035a-4152-88a5-2a79d1e1cabf" providerId="ADAL" clId="{E47FAD93-952F-411D-A932-9C442492DD2F}" dt="2024-09-24T08:43:07.327" v="440" actId="1076"/>
          <ac:spMkLst>
            <pc:docMk/>
            <pc:sldMk cId="3687972594" sldId="260"/>
            <ac:spMk id="8" creationId="{FA525338-CE55-DEA2-BF96-936B3AF8D5C3}"/>
          </ac:spMkLst>
        </pc:spChg>
        <pc:spChg chg="mod">
          <ac:chgData name="Abdoulaye Idrissa GANAME" userId="c028649d-035a-4152-88a5-2a79d1e1cabf" providerId="ADAL" clId="{E47FAD93-952F-411D-A932-9C442492DD2F}" dt="2024-09-24T08:54:05.346" v="480" actId="313"/>
          <ac:spMkLst>
            <pc:docMk/>
            <pc:sldMk cId="3687972594" sldId="260"/>
            <ac:spMk id="10" creationId="{31A08320-F40E-9012-6BE0-9A554A0CE41D}"/>
          </ac:spMkLst>
        </pc:spChg>
      </pc:sldChg>
      <pc:sldChg chg="addSp delSp modSp mod modTransition modAnim">
        <pc:chgData name="Abdoulaye Idrissa GANAME" userId="c028649d-035a-4152-88a5-2a79d1e1cabf" providerId="ADAL" clId="{E47FAD93-952F-411D-A932-9C442492DD2F}" dt="2024-09-24T08:55:02.977" v="483" actId="1076"/>
        <pc:sldMkLst>
          <pc:docMk/>
          <pc:sldMk cId="3156919314" sldId="261"/>
        </pc:sldMkLst>
        <pc:spChg chg="add mod">
          <ac:chgData name="Abdoulaye Idrissa GANAME" userId="c028649d-035a-4152-88a5-2a79d1e1cabf" providerId="ADAL" clId="{E47FAD93-952F-411D-A932-9C442492DD2F}" dt="2024-09-24T08:55:02.977" v="483" actId="1076"/>
          <ac:spMkLst>
            <pc:docMk/>
            <pc:sldMk cId="3156919314" sldId="261"/>
            <ac:spMk id="5" creationId="{15DADD9E-89A3-47FC-8767-E8F777042CBD}"/>
          </ac:spMkLst>
        </pc:spChg>
        <pc:spChg chg="del">
          <ac:chgData name="Abdoulaye Idrissa GANAME" userId="c028649d-035a-4152-88a5-2a79d1e1cabf" providerId="ADAL" clId="{E47FAD93-952F-411D-A932-9C442492DD2F}" dt="2024-09-24T08:43:14.308" v="441" actId="478"/>
          <ac:spMkLst>
            <pc:docMk/>
            <pc:sldMk cId="3156919314" sldId="261"/>
            <ac:spMk id="5" creationId="{69F899A5-4EF9-7F9C-A79B-B3D1A02A12BB}"/>
          </ac:spMkLst>
        </pc:spChg>
        <pc:spChg chg="add mod">
          <ac:chgData name="Abdoulaye Idrissa GANAME" userId="c028649d-035a-4152-88a5-2a79d1e1cabf" providerId="ADAL" clId="{E47FAD93-952F-411D-A932-9C442492DD2F}" dt="2024-09-24T08:43:20.415" v="442"/>
          <ac:spMkLst>
            <pc:docMk/>
            <pc:sldMk cId="3156919314" sldId="261"/>
            <ac:spMk id="6" creationId="{2EDF8FC6-AC75-D217-28E3-1E762711C360}"/>
          </ac:spMkLst>
        </pc:spChg>
        <pc:spChg chg="add del mod">
          <ac:chgData name="Abdoulaye Idrissa GANAME" userId="c028649d-035a-4152-88a5-2a79d1e1cabf" providerId="ADAL" clId="{E47FAD93-952F-411D-A932-9C442492DD2F}" dt="2024-09-24T08:54:52.080" v="481" actId="478"/>
          <ac:spMkLst>
            <pc:docMk/>
            <pc:sldMk cId="3156919314" sldId="261"/>
            <ac:spMk id="7" creationId="{CE72A5D1-97B4-2440-27A1-92C0BBF3A671}"/>
          </ac:spMkLst>
        </pc:spChg>
        <pc:spChg chg="add mod">
          <ac:chgData name="Abdoulaye Idrissa GANAME" userId="c028649d-035a-4152-88a5-2a79d1e1cabf" providerId="ADAL" clId="{E47FAD93-952F-411D-A932-9C442492DD2F}" dt="2024-09-24T08:44:26.581" v="447" actId="1076"/>
          <ac:spMkLst>
            <pc:docMk/>
            <pc:sldMk cId="3156919314" sldId="261"/>
            <ac:spMk id="8" creationId="{1F74E507-1ADA-73BE-E889-E8350CD7E888}"/>
          </ac:spMkLst>
        </pc:spChg>
        <pc:spChg chg="add mod">
          <ac:chgData name="Abdoulaye Idrissa GANAME" userId="c028649d-035a-4152-88a5-2a79d1e1cabf" providerId="ADAL" clId="{E47FAD93-952F-411D-A932-9C442492DD2F}" dt="2024-09-24T08:44:46.472" v="451" actId="1076"/>
          <ac:spMkLst>
            <pc:docMk/>
            <pc:sldMk cId="3156919314" sldId="261"/>
            <ac:spMk id="9" creationId="{DACC02FD-6E5A-D537-EE6B-F95F7F519E0F}"/>
          </ac:spMkLst>
        </pc:spChg>
        <pc:spChg chg="del">
          <ac:chgData name="Abdoulaye Idrissa GANAME" userId="c028649d-035a-4152-88a5-2a79d1e1cabf" providerId="ADAL" clId="{E47FAD93-952F-411D-A932-9C442492DD2F}" dt="2024-09-24T08:43:58.578" v="445" actId="478"/>
          <ac:spMkLst>
            <pc:docMk/>
            <pc:sldMk cId="3156919314" sldId="261"/>
            <ac:spMk id="10" creationId="{31A08320-F40E-9012-6BE0-9A554A0CE41D}"/>
          </ac:spMkLst>
        </pc:spChg>
        <pc:spChg chg="add mod">
          <ac:chgData name="Abdoulaye Idrissa GANAME" userId="c028649d-035a-4152-88a5-2a79d1e1cabf" providerId="ADAL" clId="{E47FAD93-952F-411D-A932-9C442492DD2F}" dt="2024-09-24T08:44:26.581" v="447" actId="1076"/>
          <ac:spMkLst>
            <pc:docMk/>
            <pc:sldMk cId="3156919314" sldId="261"/>
            <ac:spMk id="11" creationId="{37EC4F5B-EE60-E1AD-557D-E89C27BF9C95}"/>
          </ac:spMkLst>
        </pc:spChg>
        <pc:spChg chg="del">
          <ac:chgData name="Abdoulaye Idrissa GANAME" userId="c028649d-035a-4152-88a5-2a79d1e1cabf" providerId="ADAL" clId="{E47FAD93-952F-411D-A932-9C442492DD2F}" dt="2024-09-24T08:43:58.578" v="445" actId="478"/>
          <ac:spMkLst>
            <pc:docMk/>
            <pc:sldMk cId="3156919314" sldId="261"/>
            <ac:spMk id="12" creationId="{F2CA6AD4-25AD-7A02-E528-ACBF4B40D399}"/>
          </ac:spMkLst>
        </pc:spChg>
        <pc:spChg chg="add mod">
          <ac:chgData name="Abdoulaye Idrissa GANAME" userId="c028649d-035a-4152-88a5-2a79d1e1cabf" providerId="ADAL" clId="{E47FAD93-952F-411D-A932-9C442492DD2F}" dt="2024-09-24T08:44:26.581" v="447" actId="1076"/>
          <ac:spMkLst>
            <pc:docMk/>
            <pc:sldMk cId="3156919314" sldId="261"/>
            <ac:spMk id="13" creationId="{EED834BA-35A9-F33C-FEF5-8D3E45297B26}"/>
          </ac:spMkLst>
        </pc:spChg>
        <pc:spChg chg="del">
          <ac:chgData name="Abdoulaye Idrissa GANAME" userId="c028649d-035a-4152-88a5-2a79d1e1cabf" providerId="ADAL" clId="{E47FAD93-952F-411D-A932-9C442492DD2F}" dt="2024-09-24T08:43:58.578" v="445" actId="478"/>
          <ac:spMkLst>
            <pc:docMk/>
            <pc:sldMk cId="3156919314" sldId="261"/>
            <ac:spMk id="14" creationId="{ADE17516-9CA9-1423-ECEA-8BC3C5D36674}"/>
          </ac:spMkLst>
        </pc:spChg>
        <pc:spChg chg="add mod">
          <ac:chgData name="Abdoulaye Idrissa GANAME" userId="c028649d-035a-4152-88a5-2a79d1e1cabf" providerId="ADAL" clId="{E47FAD93-952F-411D-A932-9C442492DD2F}" dt="2024-09-24T08:44:42.498" v="450" actId="1076"/>
          <ac:spMkLst>
            <pc:docMk/>
            <pc:sldMk cId="3156919314" sldId="261"/>
            <ac:spMk id="15" creationId="{01D8C694-9080-B84A-1FA0-ADFC8E9FABE4}"/>
          </ac:spMkLst>
        </pc:spChg>
        <pc:spChg chg="mod">
          <ac:chgData name="Abdoulaye Idrissa GANAME" userId="c028649d-035a-4152-88a5-2a79d1e1cabf" providerId="ADAL" clId="{E47FAD93-952F-411D-A932-9C442492DD2F}" dt="2024-09-24T08:44:32.420" v="448" actId="1076"/>
          <ac:spMkLst>
            <pc:docMk/>
            <pc:sldMk cId="3156919314" sldId="261"/>
            <ac:spMk id="16" creationId="{D5FE160E-3F0C-80EF-8360-0D9B9E06099A}"/>
          </ac:spMkLst>
        </pc:spChg>
        <pc:spChg chg="mod">
          <ac:chgData name="Abdoulaye Idrissa GANAME" userId="c028649d-035a-4152-88a5-2a79d1e1cabf" providerId="ADAL" clId="{E47FAD93-952F-411D-A932-9C442492DD2F}" dt="2024-09-24T08:44:51.410" v="452" actId="1076"/>
          <ac:spMkLst>
            <pc:docMk/>
            <pc:sldMk cId="3156919314" sldId="261"/>
            <ac:spMk id="18" creationId="{C21FEF78-6095-34EC-BB7D-818D1376F2A4}"/>
          </ac:spMkLst>
        </pc:spChg>
        <pc:spChg chg="del">
          <ac:chgData name="Abdoulaye Idrissa GANAME" userId="c028649d-035a-4152-88a5-2a79d1e1cabf" providerId="ADAL" clId="{E47FAD93-952F-411D-A932-9C442492DD2F}" dt="2024-09-24T08:43:58.578" v="445" actId="478"/>
          <ac:spMkLst>
            <pc:docMk/>
            <pc:sldMk cId="3156919314" sldId="261"/>
            <ac:spMk id="20" creationId="{7D068BF0-EF9D-BF16-FA16-4F723E4FDF3A}"/>
          </ac:spMkLst>
        </pc:spChg>
        <pc:spChg chg="del">
          <ac:chgData name="Abdoulaye Idrissa GANAME" userId="c028649d-035a-4152-88a5-2a79d1e1cabf" providerId="ADAL" clId="{E47FAD93-952F-411D-A932-9C442492DD2F}" dt="2024-09-24T08:43:58.578" v="445" actId="478"/>
          <ac:spMkLst>
            <pc:docMk/>
            <pc:sldMk cId="3156919314" sldId="261"/>
            <ac:spMk id="22" creationId="{42CD41A2-B652-06CA-D07F-CE754014E2EE}"/>
          </ac:spMkLst>
        </pc:spChg>
        <pc:spChg chg="del">
          <ac:chgData name="Abdoulaye Idrissa GANAME" userId="c028649d-035a-4152-88a5-2a79d1e1cabf" providerId="ADAL" clId="{E47FAD93-952F-411D-A932-9C442492DD2F}" dt="2024-09-24T08:43:58.578" v="445" actId="478"/>
          <ac:spMkLst>
            <pc:docMk/>
            <pc:sldMk cId="3156919314" sldId="261"/>
            <ac:spMk id="24" creationId="{8B6F9D0F-53F0-B46D-AAE2-BE35B62BD7CA}"/>
          </ac:spMkLst>
        </pc:spChg>
      </pc:sldChg>
      <pc:sldChg chg="addSp delSp modSp mod">
        <pc:chgData name="Abdoulaye Idrissa GANAME" userId="c028649d-035a-4152-88a5-2a79d1e1cabf" providerId="ADAL" clId="{E47FAD93-952F-411D-A932-9C442492DD2F}" dt="2024-09-24T10:27:50.436" v="573" actId="20577"/>
        <pc:sldMkLst>
          <pc:docMk/>
          <pc:sldMk cId="2044156733" sldId="262"/>
        </pc:sldMkLst>
        <pc:spChg chg="mod">
          <ac:chgData name="Abdoulaye Idrissa GANAME" userId="c028649d-035a-4152-88a5-2a79d1e1cabf" providerId="ADAL" clId="{E47FAD93-952F-411D-A932-9C442492DD2F}" dt="2024-09-24T08:45:23.777" v="454" actId="13822"/>
          <ac:spMkLst>
            <pc:docMk/>
            <pc:sldMk cId="2044156733" sldId="262"/>
            <ac:spMk id="5" creationId="{69F899A5-4EF9-7F9C-A79B-B3D1A02A12BB}"/>
          </ac:spMkLst>
        </pc:spChg>
        <pc:spChg chg="add del">
          <ac:chgData name="Abdoulaye Idrissa GANAME" userId="c028649d-035a-4152-88a5-2a79d1e1cabf" providerId="ADAL" clId="{E47FAD93-952F-411D-A932-9C442492DD2F}" dt="2024-09-24T07:56:18.544" v="1" actId="22"/>
          <ac:spMkLst>
            <pc:docMk/>
            <pc:sldMk cId="2044156733" sldId="262"/>
            <ac:spMk id="7" creationId="{FD4FB275-0FD6-E684-455B-9B5734DB338E}"/>
          </ac:spMkLst>
        </pc:spChg>
        <pc:spChg chg="mod">
          <ac:chgData name="Abdoulaye Idrissa GANAME" userId="c028649d-035a-4152-88a5-2a79d1e1cabf" providerId="ADAL" clId="{E47FAD93-952F-411D-A932-9C442492DD2F}" dt="2024-09-24T10:27:50.436" v="573" actId="20577"/>
          <ac:spMkLst>
            <pc:docMk/>
            <pc:sldMk cId="2044156733" sldId="262"/>
            <ac:spMk id="29" creationId="{096457F5-6E85-4521-BAB6-3188FD112BF7}"/>
          </ac:spMkLst>
        </pc:spChg>
        <pc:spChg chg="mod">
          <ac:chgData name="Abdoulaye Idrissa GANAME" userId="c028649d-035a-4152-88a5-2a79d1e1cabf" providerId="ADAL" clId="{E47FAD93-952F-411D-A932-9C442492DD2F}" dt="2024-09-24T10:27:45.923" v="571" actId="1076"/>
          <ac:spMkLst>
            <pc:docMk/>
            <pc:sldMk cId="2044156733" sldId="262"/>
            <ac:spMk id="31" creationId="{E942D37B-9C3E-207C-F411-DA1031EC5A4E}"/>
          </ac:spMkLst>
        </pc:spChg>
      </pc:sldChg>
      <pc:sldChg chg="modSp mod">
        <pc:chgData name="Abdoulaye Idrissa GANAME" userId="c028649d-035a-4152-88a5-2a79d1e1cabf" providerId="ADAL" clId="{E47FAD93-952F-411D-A932-9C442492DD2F}" dt="2024-09-24T10:28:49.769" v="575" actId="20577"/>
        <pc:sldMkLst>
          <pc:docMk/>
          <pc:sldMk cId="943954456" sldId="263"/>
        </pc:sldMkLst>
        <pc:graphicFrameChg chg="modGraphic">
          <ac:chgData name="Abdoulaye Idrissa GANAME" userId="c028649d-035a-4152-88a5-2a79d1e1cabf" providerId="ADAL" clId="{E47FAD93-952F-411D-A932-9C442492DD2F}" dt="2024-09-24T10:28:49.769" v="575" actId="20577"/>
          <ac:graphicFrameMkLst>
            <pc:docMk/>
            <pc:sldMk cId="943954456" sldId="263"/>
            <ac:graphicFrameMk id="6" creationId="{79DC8F60-26F3-9A7F-6100-A1A3F6C49E24}"/>
          </ac:graphicFrameMkLst>
        </pc:graphicFrameChg>
      </pc:sldChg>
      <pc:sldChg chg="modSp mod modAnim">
        <pc:chgData name="Abdoulaye Idrissa GANAME" userId="c028649d-035a-4152-88a5-2a79d1e1cabf" providerId="ADAL" clId="{E47FAD93-952F-411D-A932-9C442492DD2F}" dt="2024-09-24T10:32:28.087" v="598" actId="1076"/>
        <pc:sldMkLst>
          <pc:docMk/>
          <pc:sldMk cId="3638113336" sldId="264"/>
        </pc:sldMkLst>
        <pc:spChg chg="mod">
          <ac:chgData name="Abdoulaye Idrissa GANAME" userId="c028649d-035a-4152-88a5-2a79d1e1cabf" providerId="ADAL" clId="{E47FAD93-952F-411D-A932-9C442492DD2F}" dt="2024-09-24T10:31:21.313" v="585" actId="1076"/>
          <ac:spMkLst>
            <pc:docMk/>
            <pc:sldMk cId="3638113336" sldId="264"/>
            <ac:spMk id="10" creationId="{9B7985B9-11DD-AB31-411D-32AA80709153}"/>
          </ac:spMkLst>
        </pc:spChg>
        <pc:spChg chg="mod">
          <ac:chgData name="Abdoulaye Idrissa GANAME" userId="c028649d-035a-4152-88a5-2a79d1e1cabf" providerId="ADAL" clId="{E47FAD93-952F-411D-A932-9C442492DD2F}" dt="2024-09-24T10:32:14.728" v="597"/>
          <ac:spMkLst>
            <pc:docMk/>
            <pc:sldMk cId="3638113336" sldId="264"/>
            <ac:spMk id="11" creationId="{44749D80-5BC8-FB22-9901-D7613B224AE6}"/>
          </ac:spMkLst>
        </pc:spChg>
        <pc:spChg chg="mod">
          <ac:chgData name="Abdoulaye Idrissa GANAME" userId="c028649d-035a-4152-88a5-2a79d1e1cabf" providerId="ADAL" clId="{E47FAD93-952F-411D-A932-9C442492DD2F}" dt="2024-09-24T08:58:37.383" v="492" actId="1076"/>
          <ac:spMkLst>
            <pc:docMk/>
            <pc:sldMk cId="3638113336" sldId="264"/>
            <ac:spMk id="12" creationId="{B93D7396-9F74-F469-6FB2-3DFE38FBB356}"/>
          </ac:spMkLst>
        </pc:spChg>
        <pc:picChg chg="mod">
          <ac:chgData name="Abdoulaye Idrissa GANAME" userId="c028649d-035a-4152-88a5-2a79d1e1cabf" providerId="ADAL" clId="{E47FAD93-952F-411D-A932-9C442492DD2F}" dt="2024-09-24T10:32:28.087" v="598" actId="1076"/>
          <ac:picMkLst>
            <pc:docMk/>
            <pc:sldMk cId="3638113336" sldId="264"/>
            <ac:picMk id="4" creationId="{138595A7-3821-AECB-F179-B5703A40C349}"/>
          </ac:picMkLst>
        </pc:picChg>
        <pc:picChg chg="mod">
          <ac:chgData name="Abdoulaye Idrissa GANAME" userId="c028649d-035a-4152-88a5-2a79d1e1cabf" providerId="ADAL" clId="{E47FAD93-952F-411D-A932-9C442492DD2F}" dt="2024-09-24T10:31:25.536" v="586" actId="1076"/>
          <ac:picMkLst>
            <pc:docMk/>
            <pc:sldMk cId="3638113336" sldId="264"/>
            <ac:picMk id="7" creationId="{A18F357A-05E6-1476-73F4-AC211E62C03E}"/>
          </ac:picMkLst>
        </pc:picChg>
        <pc:picChg chg="mod">
          <ac:chgData name="Abdoulaye Idrissa GANAME" userId="c028649d-035a-4152-88a5-2a79d1e1cabf" providerId="ADAL" clId="{E47FAD93-952F-411D-A932-9C442492DD2F}" dt="2024-09-24T10:31:56.671" v="594" actId="1076"/>
          <ac:picMkLst>
            <pc:docMk/>
            <pc:sldMk cId="3638113336" sldId="264"/>
            <ac:picMk id="1026" creationId="{BBBD48A2-8F00-6DD6-473B-F79DD62C0438}"/>
          </ac:picMkLst>
        </pc:picChg>
      </pc:sldChg>
      <pc:sldChg chg="addSp delSp modSp add mod modTransition modAnim">
        <pc:chgData name="Abdoulaye Idrissa GANAME" userId="c028649d-035a-4152-88a5-2a79d1e1cabf" providerId="ADAL" clId="{E47FAD93-952F-411D-A932-9C442492DD2F}" dt="2024-09-24T10:28:28.627" v="574" actId="20577"/>
        <pc:sldMkLst>
          <pc:docMk/>
          <pc:sldMk cId="474329503" sldId="265"/>
        </pc:sldMkLst>
        <pc:spChg chg="mod">
          <ac:chgData name="Abdoulaye Idrissa GANAME" userId="c028649d-035a-4152-88a5-2a79d1e1cabf" providerId="ADAL" clId="{E47FAD93-952F-411D-A932-9C442492DD2F}" dt="2024-09-24T07:58:01.920" v="17" actId="20577"/>
          <ac:spMkLst>
            <pc:docMk/>
            <pc:sldMk cId="474329503" sldId="265"/>
            <ac:spMk id="3" creationId="{B072C7FC-C9D4-EF6B-A901-24B7CBC20567}"/>
          </ac:spMkLst>
        </pc:spChg>
        <pc:spChg chg="del">
          <ac:chgData name="Abdoulaye Idrissa GANAME" userId="c028649d-035a-4152-88a5-2a79d1e1cabf" providerId="ADAL" clId="{E47FAD93-952F-411D-A932-9C442492DD2F}" dt="2024-09-24T07:56:35.806" v="4" actId="478"/>
          <ac:spMkLst>
            <pc:docMk/>
            <pc:sldMk cId="474329503" sldId="265"/>
            <ac:spMk id="7" creationId="{75A14874-63BC-4B31-D429-124723C41000}"/>
          </ac:spMkLst>
        </pc:spChg>
        <pc:spChg chg="add mod">
          <ac:chgData name="Abdoulaye Idrissa GANAME" userId="c028649d-035a-4152-88a5-2a79d1e1cabf" providerId="ADAL" clId="{E47FAD93-952F-411D-A932-9C442492DD2F}" dt="2024-09-24T10:28:28.627" v="574" actId="20577"/>
          <ac:spMkLst>
            <pc:docMk/>
            <pc:sldMk cId="474329503" sldId="265"/>
            <ac:spMk id="8" creationId="{08965B09-63D4-F8F1-45EE-874AE4277D18}"/>
          </ac:spMkLst>
        </pc:spChg>
        <pc:picChg chg="del">
          <ac:chgData name="Abdoulaye Idrissa GANAME" userId="c028649d-035a-4152-88a5-2a79d1e1cabf" providerId="ADAL" clId="{E47FAD93-952F-411D-A932-9C442492DD2F}" dt="2024-09-24T07:56:29.769" v="3" actId="478"/>
          <ac:picMkLst>
            <pc:docMk/>
            <pc:sldMk cId="474329503" sldId="265"/>
            <ac:picMk id="4" creationId="{138595A7-3821-AECB-F179-B5703A40C349}"/>
          </ac:picMkLst>
        </pc:picChg>
        <pc:picChg chg="add mod">
          <ac:chgData name="Abdoulaye Idrissa GANAME" userId="c028649d-035a-4152-88a5-2a79d1e1cabf" providerId="ADAL" clId="{E47FAD93-952F-411D-A932-9C442492DD2F}" dt="2024-09-24T08:03:18.341" v="63" actId="1076"/>
          <ac:picMkLst>
            <pc:docMk/>
            <pc:sldMk cId="474329503" sldId="265"/>
            <ac:picMk id="5" creationId="{914F1944-C559-DBBF-3933-7B0E229626BA}"/>
          </ac:picMkLst>
        </pc:picChg>
      </pc:sldChg>
      <pc:sldChg chg="addSp delSp modSp add mod modTransition delAnim">
        <pc:chgData name="Abdoulaye Idrissa GANAME" userId="c028649d-035a-4152-88a5-2a79d1e1cabf" providerId="ADAL" clId="{E47FAD93-952F-411D-A932-9C442492DD2F}" dt="2024-09-24T08:51:05.132" v="470"/>
        <pc:sldMkLst>
          <pc:docMk/>
          <pc:sldMk cId="3800986610" sldId="266"/>
        </pc:sldMkLst>
        <pc:spChg chg="mod">
          <ac:chgData name="Abdoulaye Idrissa GANAME" userId="c028649d-035a-4152-88a5-2a79d1e1cabf" providerId="ADAL" clId="{E47FAD93-952F-411D-A932-9C442492DD2F}" dt="2024-09-24T07:58:07.574" v="19" actId="20577"/>
          <ac:spMkLst>
            <pc:docMk/>
            <pc:sldMk cId="3800986610" sldId="266"/>
            <ac:spMk id="3" creationId="{B072C7FC-C9D4-EF6B-A901-24B7CBC20567}"/>
          </ac:spMkLst>
        </pc:spChg>
        <pc:spChg chg="del">
          <ac:chgData name="Abdoulaye Idrissa GANAME" userId="c028649d-035a-4152-88a5-2a79d1e1cabf" providerId="ADAL" clId="{E47FAD93-952F-411D-A932-9C442492DD2F}" dt="2024-09-24T08:45:51.414" v="455" actId="478"/>
          <ac:spMkLst>
            <pc:docMk/>
            <pc:sldMk cId="3800986610" sldId="266"/>
            <ac:spMk id="5" creationId="{69F899A5-4EF9-7F9C-A79B-B3D1A02A12BB}"/>
          </ac:spMkLst>
        </pc:spChg>
        <pc:spChg chg="del">
          <ac:chgData name="Abdoulaye Idrissa GANAME" userId="c028649d-035a-4152-88a5-2a79d1e1cabf" providerId="ADAL" clId="{E47FAD93-952F-411D-A932-9C442492DD2F}" dt="2024-09-24T07:56:47.336" v="7" actId="478"/>
          <ac:spMkLst>
            <pc:docMk/>
            <pc:sldMk cId="3800986610" sldId="266"/>
            <ac:spMk id="8" creationId="{FA525338-CE55-DEA2-BF96-936B3AF8D5C3}"/>
          </ac:spMkLst>
        </pc:spChg>
        <pc:spChg chg="add mod">
          <ac:chgData name="Abdoulaye Idrissa GANAME" userId="c028649d-035a-4152-88a5-2a79d1e1cabf" providerId="ADAL" clId="{E47FAD93-952F-411D-A932-9C442492DD2F}" dt="2024-09-24T08:34:08.221" v="384" actId="3062"/>
          <ac:spMkLst>
            <pc:docMk/>
            <pc:sldMk cId="3800986610" sldId="266"/>
            <ac:spMk id="9" creationId="{E6100714-1CD3-A8AD-F66C-F76891BAF1D5}"/>
          </ac:spMkLst>
        </pc:spChg>
        <pc:spChg chg="del">
          <ac:chgData name="Abdoulaye Idrissa GANAME" userId="c028649d-035a-4152-88a5-2a79d1e1cabf" providerId="ADAL" clId="{E47FAD93-952F-411D-A932-9C442492DD2F}" dt="2024-09-24T07:56:49.889" v="8" actId="478"/>
          <ac:spMkLst>
            <pc:docMk/>
            <pc:sldMk cId="3800986610" sldId="266"/>
            <ac:spMk id="10" creationId="{31A08320-F40E-9012-6BE0-9A554A0CE41D}"/>
          </ac:spMkLst>
        </pc:spChg>
        <pc:spChg chg="del">
          <ac:chgData name="Abdoulaye Idrissa GANAME" userId="c028649d-035a-4152-88a5-2a79d1e1cabf" providerId="ADAL" clId="{E47FAD93-952F-411D-A932-9C442492DD2F}" dt="2024-09-24T07:56:43.860" v="6" actId="478"/>
          <ac:spMkLst>
            <pc:docMk/>
            <pc:sldMk cId="3800986610" sldId="266"/>
            <ac:spMk id="12" creationId="{F2CA6AD4-25AD-7A02-E528-ACBF4B40D399}"/>
          </ac:spMkLst>
        </pc:spChg>
        <pc:spChg chg="add mod">
          <ac:chgData name="Abdoulaye Idrissa GANAME" userId="c028649d-035a-4152-88a5-2a79d1e1cabf" providerId="ADAL" clId="{E47FAD93-952F-411D-A932-9C442492DD2F}" dt="2024-09-24T08:34:11.404" v="385" actId="3062"/>
          <ac:spMkLst>
            <pc:docMk/>
            <pc:sldMk cId="3800986610" sldId="266"/>
            <ac:spMk id="13" creationId="{DACB36CD-E752-4E14-09AF-960B1453C65A}"/>
          </ac:spMkLst>
        </pc:spChg>
        <pc:spChg chg="del">
          <ac:chgData name="Abdoulaye Idrissa GANAME" userId="c028649d-035a-4152-88a5-2a79d1e1cabf" providerId="ADAL" clId="{E47FAD93-952F-411D-A932-9C442492DD2F}" dt="2024-09-24T07:56:54.844" v="10" actId="478"/>
          <ac:spMkLst>
            <pc:docMk/>
            <pc:sldMk cId="3800986610" sldId="266"/>
            <ac:spMk id="14" creationId="{ADE17516-9CA9-1423-ECEA-8BC3C5D36674}"/>
          </ac:spMkLst>
        </pc:spChg>
        <pc:spChg chg="add mod">
          <ac:chgData name="Abdoulaye Idrissa GANAME" userId="c028649d-035a-4152-88a5-2a79d1e1cabf" providerId="ADAL" clId="{E47FAD93-952F-411D-A932-9C442492DD2F}" dt="2024-09-24T08:34:14.712" v="386" actId="3062"/>
          <ac:spMkLst>
            <pc:docMk/>
            <pc:sldMk cId="3800986610" sldId="266"/>
            <ac:spMk id="16" creationId="{E25C5737-9EB1-2922-83EB-A440889B2AB6}"/>
          </ac:spMkLst>
        </pc:spChg>
        <pc:spChg chg="add mod">
          <ac:chgData name="Abdoulaye Idrissa GANAME" userId="c028649d-035a-4152-88a5-2a79d1e1cabf" providerId="ADAL" clId="{E47FAD93-952F-411D-A932-9C442492DD2F}" dt="2024-09-24T08:34:22.235" v="388" actId="3062"/>
          <ac:spMkLst>
            <pc:docMk/>
            <pc:sldMk cId="3800986610" sldId="266"/>
            <ac:spMk id="18" creationId="{9B67E970-1CC6-7629-2CF0-17511244B992}"/>
          </ac:spMkLst>
        </pc:spChg>
        <pc:spChg chg="del">
          <ac:chgData name="Abdoulaye Idrissa GANAME" userId="c028649d-035a-4152-88a5-2a79d1e1cabf" providerId="ADAL" clId="{E47FAD93-952F-411D-A932-9C442492DD2F}" dt="2024-09-24T07:56:43.860" v="6" actId="478"/>
          <ac:spMkLst>
            <pc:docMk/>
            <pc:sldMk cId="3800986610" sldId="266"/>
            <ac:spMk id="20" creationId="{7D068BF0-EF9D-BF16-FA16-4F723E4FDF3A}"/>
          </ac:spMkLst>
        </pc:spChg>
        <pc:spChg chg="add mod">
          <ac:chgData name="Abdoulaye Idrissa GANAME" userId="c028649d-035a-4152-88a5-2a79d1e1cabf" providerId="ADAL" clId="{E47FAD93-952F-411D-A932-9C442492DD2F}" dt="2024-09-24T08:34:17.702" v="387" actId="3062"/>
          <ac:spMkLst>
            <pc:docMk/>
            <pc:sldMk cId="3800986610" sldId="266"/>
            <ac:spMk id="21" creationId="{0D5D00B8-030B-C3A6-FA2F-257AD043B9A9}"/>
          </ac:spMkLst>
        </pc:spChg>
        <pc:spChg chg="del">
          <ac:chgData name="Abdoulaye Idrissa GANAME" userId="c028649d-035a-4152-88a5-2a79d1e1cabf" providerId="ADAL" clId="{E47FAD93-952F-411D-A932-9C442492DD2F}" dt="2024-09-24T07:56:52.618" v="9" actId="478"/>
          <ac:spMkLst>
            <pc:docMk/>
            <pc:sldMk cId="3800986610" sldId="266"/>
            <ac:spMk id="22" creationId="{42CD41A2-B652-06CA-D07F-CE754014E2EE}"/>
          </ac:spMkLst>
        </pc:spChg>
        <pc:spChg chg="add mod">
          <ac:chgData name="Abdoulaye Idrissa GANAME" userId="c028649d-035a-4152-88a5-2a79d1e1cabf" providerId="ADAL" clId="{E47FAD93-952F-411D-A932-9C442492DD2F}" dt="2024-09-24T08:33:50.193" v="382" actId="20577"/>
          <ac:spMkLst>
            <pc:docMk/>
            <pc:sldMk cId="3800986610" sldId="266"/>
            <ac:spMk id="23" creationId="{2050CA4C-B59C-9A8E-A08D-6C4C8A28C25E}"/>
          </ac:spMkLst>
        </pc:spChg>
        <pc:spChg chg="del">
          <ac:chgData name="Abdoulaye Idrissa GANAME" userId="c028649d-035a-4152-88a5-2a79d1e1cabf" providerId="ADAL" clId="{E47FAD93-952F-411D-A932-9C442492DD2F}" dt="2024-09-24T07:56:43.860" v="6" actId="478"/>
          <ac:spMkLst>
            <pc:docMk/>
            <pc:sldMk cId="3800986610" sldId="266"/>
            <ac:spMk id="24" creationId="{8B6F9D0F-53F0-B46D-AAE2-BE35B62BD7CA}"/>
          </ac:spMkLst>
        </pc:spChg>
        <pc:spChg chg="add mod">
          <ac:chgData name="Abdoulaye Idrissa GANAME" userId="c028649d-035a-4152-88a5-2a79d1e1cabf" providerId="ADAL" clId="{E47FAD93-952F-411D-A932-9C442492DD2F}" dt="2024-09-24T08:45:52.229" v="456"/>
          <ac:spMkLst>
            <pc:docMk/>
            <pc:sldMk cId="3800986610" sldId="266"/>
            <ac:spMk id="25" creationId="{C1CF7A6E-2A95-5973-BAC1-DAE719814CAD}"/>
          </ac:spMkLst>
        </pc:spChg>
        <pc:picChg chg="del">
          <ac:chgData name="Abdoulaye Idrissa GANAME" userId="c028649d-035a-4152-88a5-2a79d1e1cabf" providerId="ADAL" clId="{E47FAD93-952F-411D-A932-9C442492DD2F}" dt="2024-09-24T07:56:39.139" v="5" actId="478"/>
          <ac:picMkLst>
            <pc:docMk/>
            <pc:sldMk cId="3800986610" sldId="266"/>
            <ac:picMk id="4" creationId="{138595A7-3821-AECB-F179-B5703A40C349}"/>
          </ac:picMkLst>
        </pc:picChg>
        <pc:picChg chg="add mod">
          <ac:chgData name="Abdoulaye Idrissa GANAME" userId="c028649d-035a-4152-88a5-2a79d1e1cabf" providerId="ADAL" clId="{E47FAD93-952F-411D-A932-9C442492DD2F}" dt="2024-09-24T07:58:56.974" v="26"/>
          <ac:picMkLst>
            <pc:docMk/>
            <pc:sldMk cId="3800986610" sldId="266"/>
            <ac:picMk id="6" creationId="{AD45980E-B2D6-640E-B35C-74FD1D8F2223}"/>
          </ac:picMkLst>
        </pc:picChg>
      </pc:sldChg>
      <pc:sldChg chg="addSp delSp modSp add del mod">
        <pc:chgData name="Abdoulaye Idrissa GANAME" userId="c028649d-035a-4152-88a5-2a79d1e1cabf" providerId="ADAL" clId="{E47FAD93-952F-411D-A932-9C442492DD2F}" dt="2024-09-24T08:34:26.646" v="389" actId="47"/>
        <pc:sldMkLst>
          <pc:docMk/>
          <pc:sldMk cId="3861990446" sldId="267"/>
        </pc:sldMkLst>
        <pc:spChg chg="mod">
          <ac:chgData name="Abdoulaye Idrissa GANAME" userId="c028649d-035a-4152-88a5-2a79d1e1cabf" providerId="ADAL" clId="{E47FAD93-952F-411D-A932-9C442492DD2F}" dt="2024-09-24T07:58:17.714" v="22" actId="20577"/>
          <ac:spMkLst>
            <pc:docMk/>
            <pc:sldMk cId="3861990446" sldId="267"/>
            <ac:spMk id="3" creationId="{B072C7FC-C9D4-EF6B-A901-24B7CBC20567}"/>
          </ac:spMkLst>
        </pc:spChg>
        <pc:spChg chg="del">
          <ac:chgData name="Abdoulaye Idrissa GANAME" userId="c028649d-035a-4152-88a5-2a79d1e1cabf" providerId="ADAL" clId="{E47FAD93-952F-411D-A932-9C442492DD2F}" dt="2024-09-24T07:57:01.162" v="11" actId="478"/>
          <ac:spMkLst>
            <pc:docMk/>
            <pc:sldMk cId="3861990446" sldId="267"/>
            <ac:spMk id="10" creationId="{31A08320-F40E-9012-6BE0-9A554A0CE41D}"/>
          </ac:spMkLst>
        </pc:spChg>
        <pc:spChg chg="del">
          <ac:chgData name="Abdoulaye Idrissa GANAME" userId="c028649d-035a-4152-88a5-2a79d1e1cabf" providerId="ADAL" clId="{E47FAD93-952F-411D-A932-9C442492DD2F}" dt="2024-09-24T07:57:04.429" v="12" actId="478"/>
          <ac:spMkLst>
            <pc:docMk/>
            <pc:sldMk cId="3861990446" sldId="267"/>
            <ac:spMk id="12" creationId="{F2CA6AD4-25AD-7A02-E528-ACBF4B40D399}"/>
          </ac:spMkLst>
        </pc:spChg>
        <pc:spChg chg="del">
          <ac:chgData name="Abdoulaye Idrissa GANAME" userId="c028649d-035a-4152-88a5-2a79d1e1cabf" providerId="ADAL" clId="{E47FAD93-952F-411D-A932-9C442492DD2F}" dt="2024-09-24T07:57:04.429" v="12" actId="478"/>
          <ac:spMkLst>
            <pc:docMk/>
            <pc:sldMk cId="3861990446" sldId="267"/>
            <ac:spMk id="14" creationId="{ADE17516-9CA9-1423-ECEA-8BC3C5D36674}"/>
          </ac:spMkLst>
        </pc:spChg>
        <pc:spChg chg="del">
          <ac:chgData name="Abdoulaye Idrissa GANAME" userId="c028649d-035a-4152-88a5-2a79d1e1cabf" providerId="ADAL" clId="{E47FAD93-952F-411D-A932-9C442492DD2F}" dt="2024-09-24T07:57:04.429" v="12" actId="478"/>
          <ac:spMkLst>
            <pc:docMk/>
            <pc:sldMk cId="3861990446" sldId="267"/>
            <ac:spMk id="16" creationId="{D5FE160E-3F0C-80EF-8360-0D9B9E06099A}"/>
          </ac:spMkLst>
        </pc:spChg>
        <pc:spChg chg="del">
          <ac:chgData name="Abdoulaye Idrissa GANAME" userId="c028649d-035a-4152-88a5-2a79d1e1cabf" providerId="ADAL" clId="{E47FAD93-952F-411D-A932-9C442492DD2F}" dt="2024-09-24T07:57:04.429" v="12" actId="478"/>
          <ac:spMkLst>
            <pc:docMk/>
            <pc:sldMk cId="3861990446" sldId="267"/>
            <ac:spMk id="18" creationId="{C21FEF78-6095-34EC-BB7D-818D1376F2A4}"/>
          </ac:spMkLst>
        </pc:spChg>
        <pc:spChg chg="del">
          <ac:chgData name="Abdoulaye Idrissa GANAME" userId="c028649d-035a-4152-88a5-2a79d1e1cabf" providerId="ADAL" clId="{E47FAD93-952F-411D-A932-9C442492DD2F}" dt="2024-09-24T07:57:04.429" v="12" actId="478"/>
          <ac:spMkLst>
            <pc:docMk/>
            <pc:sldMk cId="3861990446" sldId="267"/>
            <ac:spMk id="20" creationId="{7D068BF0-EF9D-BF16-FA16-4F723E4FDF3A}"/>
          </ac:spMkLst>
        </pc:spChg>
        <pc:spChg chg="del">
          <ac:chgData name="Abdoulaye Idrissa GANAME" userId="c028649d-035a-4152-88a5-2a79d1e1cabf" providerId="ADAL" clId="{E47FAD93-952F-411D-A932-9C442492DD2F}" dt="2024-09-24T07:57:04.429" v="12" actId="478"/>
          <ac:spMkLst>
            <pc:docMk/>
            <pc:sldMk cId="3861990446" sldId="267"/>
            <ac:spMk id="22" creationId="{42CD41A2-B652-06CA-D07F-CE754014E2EE}"/>
          </ac:spMkLst>
        </pc:spChg>
        <pc:spChg chg="del">
          <ac:chgData name="Abdoulaye Idrissa GANAME" userId="c028649d-035a-4152-88a5-2a79d1e1cabf" providerId="ADAL" clId="{E47FAD93-952F-411D-A932-9C442492DD2F}" dt="2024-09-24T07:57:04.429" v="12" actId="478"/>
          <ac:spMkLst>
            <pc:docMk/>
            <pc:sldMk cId="3861990446" sldId="267"/>
            <ac:spMk id="24" creationId="{8B6F9D0F-53F0-B46D-AAE2-BE35B62BD7CA}"/>
          </ac:spMkLst>
        </pc:spChg>
        <pc:picChg chg="del">
          <ac:chgData name="Abdoulaye Idrissa GANAME" userId="c028649d-035a-4152-88a5-2a79d1e1cabf" providerId="ADAL" clId="{E47FAD93-952F-411D-A932-9C442492DD2F}" dt="2024-09-24T07:58:14.054" v="20" actId="478"/>
          <ac:picMkLst>
            <pc:docMk/>
            <pc:sldMk cId="3861990446" sldId="267"/>
            <ac:picMk id="4" creationId="{138595A7-3821-AECB-F179-B5703A40C349}"/>
          </ac:picMkLst>
        </pc:picChg>
        <pc:picChg chg="add mod">
          <ac:chgData name="Abdoulaye Idrissa GANAME" userId="c028649d-035a-4152-88a5-2a79d1e1cabf" providerId="ADAL" clId="{E47FAD93-952F-411D-A932-9C442492DD2F}" dt="2024-09-24T07:58:59.004" v="27"/>
          <ac:picMkLst>
            <pc:docMk/>
            <pc:sldMk cId="3861990446" sldId="267"/>
            <ac:picMk id="6" creationId="{9BE18389-A51F-3981-CAC8-0C111F1A89B4}"/>
          </ac:picMkLst>
        </pc:picChg>
      </pc:sldChg>
      <pc:sldChg chg="addSp delSp modSp add mod">
        <pc:chgData name="Abdoulaye Idrissa GANAME" userId="c028649d-035a-4152-88a5-2a79d1e1cabf" providerId="ADAL" clId="{E47FAD93-952F-411D-A932-9C442492DD2F}" dt="2024-09-24T08:57:34.458" v="491" actId="3062"/>
        <pc:sldMkLst>
          <pc:docMk/>
          <pc:sldMk cId="1869377580" sldId="268"/>
        </pc:sldMkLst>
        <pc:spChg chg="mod">
          <ac:chgData name="Abdoulaye Idrissa GANAME" userId="c028649d-035a-4152-88a5-2a79d1e1cabf" providerId="ADAL" clId="{E47FAD93-952F-411D-A932-9C442492DD2F}" dt="2024-09-24T07:58:23.564" v="24" actId="20577"/>
          <ac:spMkLst>
            <pc:docMk/>
            <pc:sldMk cId="1869377580" sldId="268"/>
            <ac:spMk id="3" creationId="{B072C7FC-C9D4-EF6B-A901-24B7CBC20567}"/>
          </ac:spMkLst>
        </pc:spChg>
        <pc:spChg chg="mod">
          <ac:chgData name="Abdoulaye Idrissa GANAME" userId="c028649d-035a-4152-88a5-2a79d1e1cabf" providerId="ADAL" clId="{E47FAD93-952F-411D-A932-9C442492DD2F}" dt="2024-09-24T08:46:29.521" v="464" actId="13822"/>
          <ac:spMkLst>
            <pc:docMk/>
            <pc:sldMk cId="1869377580" sldId="268"/>
            <ac:spMk id="5" creationId="{69F899A5-4EF9-7F9C-A79B-B3D1A02A12BB}"/>
          </ac:spMkLst>
        </pc:spChg>
        <pc:spChg chg="add">
          <ac:chgData name="Abdoulaye Idrissa GANAME" userId="c028649d-035a-4152-88a5-2a79d1e1cabf" providerId="ADAL" clId="{E47FAD93-952F-411D-A932-9C442492DD2F}" dt="2024-09-24T08:35:20.945" v="390"/>
          <ac:spMkLst>
            <pc:docMk/>
            <pc:sldMk cId="1869377580" sldId="268"/>
            <ac:spMk id="7" creationId="{E2A063CC-1BE3-F166-017B-4BA270FD864A}"/>
          </ac:spMkLst>
        </pc:spChg>
        <pc:spChg chg="del">
          <ac:chgData name="Abdoulaye Idrissa GANAME" userId="c028649d-035a-4152-88a5-2a79d1e1cabf" providerId="ADAL" clId="{E47FAD93-952F-411D-A932-9C442492DD2F}" dt="2024-09-24T07:57:15.659" v="13" actId="478"/>
          <ac:spMkLst>
            <pc:docMk/>
            <pc:sldMk cId="1869377580" sldId="268"/>
            <ac:spMk id="9" creationId="{7DDED364-3712-25D1-8291-1499E8D87241}"/>
          </ac:spMkLst>
        </pc:spChg>
        <pc:spChg chg="add mod">
          <ac:chgData name="Abdoulaye Idrissa GANAME" userId="c028649d-035a-4152-88a5-2a79d1e1cabf" providerId="ADAL" clId="{E47FAD93-952F-411D-A932-9C442492DD2F}" dt="2024-09-24T08:57:30.736" v="490" actId="3062"/>
          <ac:spMkLst>
            <pc:docMk/>
            <pc:sldMk cId="1869377580" sldId="268"/>
            <ac:spMk id="10" creationId="{97413A89-0ACE-3F72-3AF5-CAFBA62222A9}"/>
          </ac:spMkLst>
        </pc:spChg>
        <pc:spChg chg="add mod">
          <ac:chgData name="Abdoulaye Idrissa GANAME" userId="c028649d-035a-4152-88a5-2a79d1e1cabf" providerId="ADAL" clId="{E47FAD93-952F-411D-A932-9C442492DD2F}" dt="2024-09-24T08:57:34.458" v="491" actId="3062"/>
          <ac:spMkLst>
            <pc:docMk/>
            <pc:sldMk cId="1869377580" sldId="268"/>
            <ac:spMk id="12" creationId="{005B5AD7-16A8-C8B7-C84A-D1C4838AFF26}"/>
          </ac:spMkLst>
        </pc:spChg>
        <pc:spChg chg="del">
          <ac:chgData name="Abdoulaye Idrissa GANAME" userId="c028649d-035a-4152-88a5-2a79d1e1cabf" providerId="ADAL" clId="{E47FAD93-952F-411D-A932-9C442492DD2F}" dt="2024-09-24T07:57:15.659" v="13" actId="478"/>
          <ac:spMkLst>
            <pc:docMk/>
            <pc:sldMk cId="1869377580" sldId="268"/>
            <ac:spMk id="13" creationId="{E58F613E-B89B-284B-ED43-7074F212A403}"/>
          </ac:spMkLst>
        </pc:spChg>
        <pc:spChg chg="del">
          <ac:chgData name="Abdoulaye Idrissa GANAME" userId="c028649d-035a-4152-88a5-2a79d1e1cabf" providerId="ADAL" clId="{E47FAD93-952F-411D-A932-9C442492DD2F}" dt="2024-09-24T07:57:15.659" v="13" actId="478"/>
          <ac:spMkLst>
            <pc:docMk/>
            <pc:sldMk cId="1869377580" sldId="268"/>
            <ac:spMk id="17" creationId="{48F8F6C3-2CE8-D245-C006-51B859D35D5C}"/>
          </ac:spMkLst>
        </pc:spChg>
        <pc:spChg chg="del">
          <ac:chgData name="Abdoulaye Idrissa GANAME" userId="c028649d-035a-4152-88a5-2a79d1e1cabf" providerId="ADAL" clId="{E47FAD93-952F-411D-A932-9C442492DD2F}" dt="2024-09-24T07:57:15.659" v="13" actId="478"/>
          <ac:spMkLst>
            <pc:docMk/>
            <pc:sldMk cId="1869377580" sldId="268"/>
            <ac:spMk id="25" creationId="{E559DADC-ED81-9CED-CA89-1D3953B6E6D0}"/>
          </ac:spMkLst>
        </pc:spChg>
        <pc:spChg chg="del">
          <ac:chgData name="Abdoulaye Idrissa GANAME" userId="c028649d-035a-4152-88a5-2a79d1e1cabf" providerId="ADAL" clId="{E47FAD93-952F-411D-A932-9C442492DD2F}" dt="2024-09-24T07:57:15.659" v="13" actId="478"/>
          <ac:spMkLst>
            <pc:docMk/>
            <pc:sldMk cId="1869377580" sldId="268"/>
            <ac:spMk id="27" creationId="{DE695671-7046-C6BF-896F-A954531C5769}"/>
          </ac:spMkLst>
        </pc:spChg>
        <pc:spChg chg="del">
          <ac:chgData name="Abdoulaye Idrissa GANAME" userId="c028649d-035a-4152-88a5-2a79d1e1cabf" providerId="ADAL" clId="{E47FAD93-952F-411D-A932-9C442492DD2F}" dt="2024-09-24T07:57:15.659" v="13" actId="478"/>
          <ac:spMkLst>
            <pc:docMk/>
            <pc:sldMk cId="1869377580" sldId="268"/>
            <ac:spMk id="29" creationId="{096457F5-6E85-4521-BAB6-3188FD112BF7}"/>
          </ac:spMkLst>
        </pc:spChg>
        <pc:spChg chg="del">
          <ac:chgData name="Abdoulaye Idrissa GANAME" userId="c028649d-035a-4152-88a5-2a79d1e1cabf" providerId="ADAL" clId="{E47FAD93-952F-411D-A932-9C442492DD2F}" dt="2024-09-24T07:57:15.659" v="13" actId="478"/>
          <ac:spMkLst>
            <pc:docMk/>
            <pc:sldMk cId="1869377580" sldId="268"/>
            <ac:spMk id="31" creationId="{E942D37B-9C3E-207C-F411-DA1031EC5A4E}"/>
          </ac:spMkLst>
        </pc:spChg>
        <pc:picChg chg="del">
          <ac:chgData name="Abdoulaye Idrissa GANAME" userId="c028649d-035a-4152-88a5-2a79d1e1cabf" providerId="ADAL" clId="{E47FAD93-952F-411D-A932-9C442492DD2F}" dt="2024-09-24T07:58:26.345" v="25" actId="478"/>
          <ac:picMkLst>
            <pc:docMk/>
            <pc:sldMk cId="1869377580" sldId="268"/>
            <ac:picMk id="4" creationId="{138595A7-3821-AECB-F179-B5703A40C349}"/>
          </ac:picMkLst>
        </pc:picChg>
        <pc:picChg chg="add mod">
          <ac:chgData name="Abdoulaye Idrissa GANAME" userId="c028649d-035a-4152-88a5-2a79d1e1cabf" providerId="ADAL" clId="{E47FAD93-952F-411D-A932-9C442492DD2F}" dt="2024-09-24T07:59:04.494" v="28"/>
          <ac:picMkLst>
            <pc:docMk/>
            <pc:sldMk cId="1869377580" sldId="268"/>
            <ac:picMk id="6" creationId="{00D3F6BD-5107-FB82-F29B-47607BC6A195}"/>
          </ac:picMkLst>
        </pc:picChg>
      </pc:sldChg>
      <pc:sldChg chg="addSp delSp modSp add mod modAnim">
        <pc:chgData name="Abdoulaye Idrissa GANAME" userId="c028649d-035a-4152-88a5-2a79d1e1cabf" providerId="ADAL" clId="{E47FAD93-952F-411D-A932-9C442492DD2F}" dt="2024-09-24T08:56:08.105" v="489"/>
        <pc:sldMkLst>
          <pc:docMk/>
          <pc:sldMk cId="2284947857" sldId="269"/>
        </pc:sldMkLst>
        <pc:spChg chg="mod">
          <ac:chgData name="Abdoulaye Idrissa GANAME" userId="c028649d-035a-4152-88a5-2a79d1e1cabf" providerId="ADAL" clId="{E47FAD93-952F-411D-A932-9C442492DD2F}" dt="2024-09-24T08:02:24.776" v="44" actId="20577"/>
          <ac:spMkLst>
            <pc:docMk/>
            <pc:sldMk cId="2284947857" sldId="269"/>
            <ac:spMk id="3" creationId="{B072C7FC-C9D4-EF6B-A901-24B7CBC20567}"/>
          </ac:spMkLst>
        </pc:spChg>
        <pc:spChg chg="add mod">
          <ac:chgData name="Abdoulaye Idrissa GANAME" userId="c028649d-035a-4152-88a5-2a79d1e1cabf" providerId="ADAL" clId="{E47FAD93-952F-411D-A932-9C442492DD2F}" dt="2024-09-24T08:02:55.504" v="57" actId="1076"/>
          <ac:spMkLst>
            <pc:docMk/>
            <pc:sldMk cId="2284947857" sldId="269"/>
            <ac:spMk id="7" creationId="{4DE7A6DB-17DF-24EC-C53F-71260BFAE9E0}"/>
          </ac:spMkLst>
        </pc:spChg>
        <pc:spChg chg="del">
          <ac:chgData name="Abdoulaye Idrissa GANAME" userId="c028649d-035a-4152-88a5-2a79d1e1cabf" providerId="ADAL" clId="{E47FAD93-952F-411D-A932-9C442492DD2F}" dt="2024-09-24T08:02:09.078" v="41" actId="478"/>
          <ac:spMkLst>
            <pc:docMk/>
            <pc:sldMk cId="2284947857" sldId="269"/>
            <ac:spMk id="8" creationId="{08965B09-63D4-F8F1-45EE-874AE4277D18}"/>
          </ac:spMkLst>
        </pc:spChg>
        <pc:spChg chg="add del">
          <ac:chgData name="Abdoulaye Idrissa GANAME" userId="c028649d-035a-4152-88a5-2a79d1e1cabf" providerId="ADAL" clId="{E47FAD93-952F-411D-A932-9C442492DD2F}" dt="2024-09-24T08:14:42.042" v="194" actId="478"/>
          <ac:spMkLst>
            <pc:docMk/>
            <pc:sldMk cId="2284947857" sldId="269"/>
            <ac:spMk id="10" creationId="{3C6990F7-1F08-B54E-0ABB-5D2B6A5240D9}"/>
          </ac:spMkLst>
        </pc:spChg>
        <pc:picChg chg="add mod">
          <ac:chgData name="Abdoulaye Idrissa GANAME" userId="c028649d-035a-4152-88a5-2a79d1e1cabf" providerId="ADAL" clId="{E47FAD93-952F-411D-A932-9C442492DD2F}" dt="2024-09-24T08:03:03.032" v="60" actId="1076"/>
          <ac:picMkLst>
            <pc:docMk/>
            <pc:sldMk cId="2284947857" sldId="269"/>
            <ac:picMk id="4" creationId="{85CF05C1-0BDC-60F1-8C30-7F9135FBF907}"/>
          </ac:picMkLst>
        </pc:picChg>
        <pc:picChg chg="del">
          <ac:chgData name="Abdoulaye Idrissa GANAME" userId="c028649d-035a-4152-88a5-2a79d1e1cabf" providerId="ADAL" clId="{E47FAD93-952F-411D-A932-9C442492DD2F}" dt="2024-09-24T08:01:43.298" v="38" actId="478"/>
          <ac:picMkLst>
            <pc:docMk/>
            <pc:sldMk cId="2284947857" sldId="269"/>
            <ac:picMk id="5" creationId="{914F1944-C559-DBBF-3933-7B0E229626BA}"/>
          </ac:picMkLst>
        </pc:picChg>
        <pc:picChg chg="add mod">
          <ac:chgData name="Abdoulaye Idrissa GANAME" userId="c028649d-035a-4152-88a5-2a79d1e1cabf" providerId="ADAL" clId="{E47FAD93-952F-411D-A932-9C442492DD2F}" dt="2024-09-24T08:15:10.036" v="200" actId="1076"/>
          <ac:picMkLst>
            <pc:docMk/>
            <pc:sldMk cId="2284947857" sldId="269"/>
            <ac:picMk id="11" creationId="{6185E6FD-6976-AC00-3C9D-507093889240}"/>
          </ac:picMkLst>
        </pc:picChg>
      </pc:sldChg>
      <pc:sldChg chg="addSp delSp modSp add mod modTransition delAnim">
        <pc:chgData name="Abdoulaye Idrissa GANAME" userId="c028649d-035a-4152-88a5-2a79d1e1cabf" providerId="ADAL" clId="{E47FAD93-952F-411D-A932-9C442492DD2F}" dt="2024-09-24T09:05:39.702" v="496" actId="2711"/>
        <pc:sldMkLst>
          <pc:docMk/>
          <pc:sldMk cId="3729736414" sldId="270"/>
        </pc:sldMkLst>
        <pc:spChg chg="mod">
          <ac:chgData name="Abdoulaye Idrissa GANAME" userId="c028649d-035a-4152-88a5-2a79d1e1cabf" providerId="ADAL" clId="{E47FAD93-952F-411D-A932-9C442492DD2F}" dt="2024-09-24T09:05:39.702" v="496" actId="2711"/>
          <ac:spMkLst>
            <pc:docMk/>
            <pc:sldMk cId="3729736414" sldId="270"/>
            <ac:spMk id="3" creationId="{B072C7FC-C9D4-EF6B-A901-24B7CBC20567}"/>
          </ac:spMkLst>
        </pc:spChg>
        <pc:spChg chg="del">
          <ac:chgData name="Abdoulaye Idrissa GANAME" userId="c028649d-035a-4152-88a5-2a79d1e1cabf" providerId="ADAL" clId="{E47FAD93-952F-411D-A932-9C442492DD2F}" dt="2024-09-24T08:46:00.210" v="457" actId="478"/>
          <ac:spMkLst>
            <pc:docMk/>
            <pc:sldMk cId="3729736414" sldId="270"/>
            <ac:spMk id="5" creationId="{69F899A5-4EF9-7F9C-A79B-B3D1A02A12BB}"/>
          </ac:spMkLst>
        </pc:spChg>
        <pc:spChg chg="add mod">
          <ac:chgData name="Abdoulaye Idrissa GANAME" userId="c028649d-035a-4152-88a5-2a79d1e1cabf" providerId="ADAL" clId="{E47FAD93-952F-411D-A932-9C442492DD2F}" dt="2024-09-24T09:05:39.702" v="496" actId="2711"/>
          <ac:spMkLst>
            <pc:docMk/>
            <pc:sldMk cId="3729736414" sldId="270"/>
            <ac:spMk id="8" creationId="{0391D6F2-BEA5-B114-806F-5D9BDB7C0373}"/>
          </ac:spMkLst>
        </pc:spChg>
        <pc:spChg chg="add mod">
          <ac:chgData name="Abdoulaye Idrissa GANAME" userId="c028649d-035a-4152-88a5-2a79d1e1cabf" providerId="ADAL" clId="{E47FAD93-952F-411D-A932-9C442492DD2F}" dt="2024-09-24T09:05:39.702" v="496" actId="2711"/>
          <ac:spMkLst>
            <pc:docMk/>
            <pc:sldMk cId="3729736414" sldId="270"/>
            <ac:spMk id="10" creationId="{751C7C24-CD25-7CAB-B432-0A07371B20FB}"/>
          </ac:spMkLst>
        </pc:spChg>
        <pc:spChg chg="add del">
          <ac:chgData name="Abdoulaye Idrissa GANAME" userId="c028649d-035a-4152-88a5-2a79d1e1cabf" providerId="ADAL" clId="{E47FAD93-952F-411D-A932-9C442492DD2F}" dt="2024-09-24T08:06:08.091" v="84" actId="22"/>
          <ac:spMkLst>
            <pc:docMk/>
            <pc:sldMk cId="3729736414" sldId="270"/>
            <ac:spMk id="12" creationId="{053DD8D0-0103-8F1E-3636-19CFF12CFDF3}"/>
          </ac:spMkLst>
        </pc:spChg>
        <pc:spChg chg="add mod">
          <ac:chgData name="Abdoulaye Idrissa GANAME" userId="c028649d-035a-4152-88a5-2a79d1e1cabf" providerId="ADAL" clId="{E47FAD93-952F-411D-A932-9C442492DD2F}" dt="2024-09-24T09:05:39.702" v="496" actId="2711"/>
          <ac:spMkLst>
            <pc:docMk/>
            <pc:sldMk cId="3729736414" sldId="270"/>
            <ac:spMk id="14" creationId="{F8D7CEDE-2EE0-718A-5298-DB3BE2FF0543}"/>
          </ac:spMkLst>
        </pc:spChg>
        <pc:spChg chg="add mod">
          <ac:chgData name="Abdoulaye Idrissa GANAME" userId="c028649d-035a-4152-88a5-2a79d1e1cabf" providerId="ADAL" clId="{E47FAD93-952F-411D-A932-9C442492DD2F}" dt="2024-09-24T09:05:39.702" v="496" actId="2711"/>
          <ac:spMkLst>
            <pc:docMk/>
            <pc:sldMk cId="3729736414" sldId="270"/>
            <ac:spMk id="15" creationId="{E935CAF3-DD6C-AAE4-50FD-AED4C8C3136F}"/>
          </ac:spMkLst>
        </pc:spChg>
        <pc:picChg chg="add mod">
          <ac:chgData name="Abdoulaye Idrissa GANAME" userId="c028649d-035a-4152-88a5-2a79d1e1cabf" providerId="ADAL" clId="{E47FAD93-952F-411D-A932-9C442492DD2F}" dt="2024-09-24T09:05:39.702" v="496" actId="2711"/>
          <ac:picMkLst>
            <pc:docMk/>
            <pc:sldMk cId="3729736414" sldId="270"/>
            <ac:picMk id="4" creationId="{E4621F5B-8E39-6FDF-4C7C-6057E81258F3}"/>
          </ac:picMkLst>
        </pc:picChg>
        <pc:picChg chg="del">
          <ac:chgData name="Abdoulaye Idrissa GANAME" userId="c028649d-035a-4152-88a5-2a79d1e1cabf" providerId="ADAL" clId="{E47FAD93-952F-411D-A932-9C442492DD2F}" dt="2024-09-24T08:04:10.114" v="65" actId="478"/>
          <ac:picMkLst>
            <pc:docMk/>
            <pc:sldMk cId="3729736414" sldId="270"/>
            <ac:picMk id="6" creationId="{AD45980E-B2D6-640E-B35C-74FD1D8F2223}"/>
          </ac:picMkLst>
        </pc:picChg>
        <pc:cxnChg chg="mod">
          <ac:chgData name="Abdoulaye Idrissa GANAME" userId="c028649d-035a-4152-88a5-2a79d1e1cabf" providerId="ADAL" clId="{E47FAD93-952F-411D-A932-9C442492DD2F}" dt="2024-09-24T09:05:39.702" v="496" actId="2711"/>
          <ac:cxnSpMkLst>
            <pc:docMk/>
            <pc:sldMk cId="3729736414" sldId="270"/>
            <ac:cxnSpMk id="2" creationId="{ED99467B-EF14-EE8F-9DE7-D24FF3CC953B}"/>
          </ac:cxnSpMkLst>
        </pc:cxnChg>
      </pc:sldChg>
      <pc:sldChg chg="addSp delSp modSp add mod">
        <pc:chgData name="Abdoulaye Idrissa GANAME" userId="c028649d-035a-4152-88a5-2a79d1e1cabf" providerId="ADAL" clId="{E47FAD93-952F-411D-A932-9C442492DD2F}" dt="2024-09-24T08:46:07.094" v="460"/>
        <pc:sldMkLst>
          <pc:docMk/>
          <pc:sldMk cId="1340683517" sldId="271"/>
        </pc:sldMkLst>
        <pc:spChg chg="mod">
          <ac:chgData name="Abdoulaye Idrissa GANAME" userId="c028649d-035a-4152-88a5-2a79d1e1cabf" providerId="ADAL" clId="{E47FAD93-952F-411D-A932-9C442492DD2F}" dt="2024-09-24T08:02:33.563" v="48" actId="20577"/>
          <ac:spMkLst>
            <pc:docMk/>
            <pc:sldMk cId="1340683517" sldId="271"/>
            <ac:spMk id="3" creationId="{B072C7FC-C9D4-EF6B-A901-24B7CBC20567}"/>
          </ac:spMkLst>
        </pc:spChg>
        <pc:spChg chg="del">
          <ac:chgData name="Abdoulaye Idrissa GANAME" userId="c028649d-035a-4152-88a5-2a79d1e1cabf" providerId="ADAL" clId="{E47FAD93-952F-411D-A932-9C442492DD2F}" dt="2024-09-24T08:46:06.636" v="459" actId="478"/>
          <ac:spMkLst>
            <pc:docMk/>
            <pc:sldMk cId="1340683517" sldId="271"/>
            <ac:spMk id="5" creationId="{69F899A5-4EF9-7F9C-A79B-B3D1A02A12BB}"/>
          </ac:spMkLst>
        </pc:spChg>
        <pc:spChg chg="add del">
          <ac:chgData name="Abdoulaye Idrissa GANAME" userId="c028649d-035a-4152-88a5-2a79d1e1cabf" providerId="ADAL" clId="{E47FAD93-952F-411D-A932-9C442492DD2F}" dt="2024-09-24T08:07:14.855" v="96" actId="22"/>
          <ac:spMkLst>
            <pc:docMk/>
            <pc:sldMk cId="1340683517" sldId="271"/>
            <ac:spMk id="8" creationId="{819A835B-0D9F-F3A0-87FF-8C19F446BC35}"/>
          </ac:spMkLst>
        </pc:spChg>
        <pc:spChg chg="add mod">
          <ac:chgData name="Abdoulaye Idrissa GANAME" userId="c028649d-035a-4152-88a5-2a79d1e1cabf" providerId="ADAL" clId="{E47FAD93-952F-411D-A932-9C442492DD2F}" dt="2024-09-24T08:37:33.137" v="402" actId="3062"/>
          <ac:spMkLst>
            <pc:docMk/>
            <pc:sldMk cId="1340683517" sldId="271"/>
            <ac:spMk id="10" creationId="{B0BA66AD-7F73-03D0-BF95-9626090511D9}"/>
          </ac:spMkLst>
        </pc:spChg>
        <pc:spChg chg="add del">
          <ac:chgData name="Abdoulaye Idrissa GANAME" userId="c028649d-035a-4152-88a5-2a79d1e1cabf" providerId="ADAL" clId="{E47FAD93-952F-411D-A932-9C442492DD2F}" dt="2024-09-24T08:07:50.621" v="106" actId="22"/>
          <ac:spMkLst>
            <pc:docMk/>
            <pc:sldMk cId="1340683517" sldId="271"/>
            <ac:spMk id="12" creationId="{F74797E5-7948-5AAC-6610-0986411819AC}"/>
          </ac:spMkLst>
        </pc:spChg>
        <pc:spChg chg="add mod">
          <ac:chgData name="Abdoulaye Idrissa GANAME" userId="c028649d-035a-4152-88a5-2a79d1e1cabf" providerId="ADAL" clId="{E47FAD93-952F-411D-A932-9C442492DD2F}" dt="2024-09-24T08:37:37.089" v="403" actId="3062"/>
          <ac:spMkLst>
            <pc:docMk/>
            <pc:sldMk cId="1340683517" sldId="271"/>
            <ac:spMk id="14" creationId="{585C6EDE-52F6-EEEA-2A97-E68127ADBFAB}"/>
          </ac:spMkLst>
        </pc:spChg>
        <pc:spChg chg="add del">
          <ac:chgData name="Abdoulaye Idrissa GANAME" userId="c028649d-035a-4152-88a5-2a79d1e1cabf" providerId="ADAL" clId="{E47FAD93-952F-411D-A932-9C442492DD2F}" dt="2024-09-24T08:08:26.435" v="117" actId="22"/>
          <ac:spMkLst>
            <pc:docMk/>
            <pc:sldMk cId="1340683517" sldId="271"/>
            <ac:spMk id="16" creationId="{1F20FF09-43A4-1241-21E6-6CAA501CEF31}"/>
          </ac:spMkLst>
        </pc:spChg>
        <pc:spChg chg="add mod">
          <ac:chgData name="Abdoulaye Idrissa GANAME" userId="c028649d-035a-4152-88a5-2a79d1e1cabf" providerId="ADAL" clId="{E47FAD93-952F-411D-A932-9C442492DD2F}" dt="2024-09-24T08:37:42.182" v="404" actId="3062"/>
          <ac:spMkLst>
            <pc:docMk/>
            <pc:sldMk cId="1340683517" sldId="271"/>
            <ac:spMk id="18" creationId="{75144F6C-2C29-4090-BFF3-662C2904DF90}"/>
          </ac:spMkLst>
        </pc:spChg>
        <pc:spChg chg="add mod">
          <ac:chgData name="Abdoulaye Idrissa GANAME" userId="c028649d-035a-4152-88a5-2a79d1e1cabf" providerId="ADAL" clId="{E47FAD93-952F-411D-A932-9C442492DD2F}" dt="2024-09-24T08:46:07.094" v="460"/>
          <ac:spMkLst>
            <pc:docMk/>
            <pc:sldMk cId="1340683517" sldId="271"/>
            <ac:spMk id="19" creationId="{F224AADF-49CB-DA0B-5099-97468C0C5F21}"/>
          </ac:spMkLst>
        </pc:spChg>
        <pc:picChg chg="add mod">
          <ac:chgData name="Abdoulaye Idrissa GANAME" userId="c028649d-035a-4152-88a5-2a79d1e1cabf" providerId="ADAL" clId="{E47FAD93-952F-411D-A932-9C442492DD2F}" dt="2024-09-24T08:04:22.885" v="70" actId="1076"/>
          <ac:picMkLst>
            <pc:docMk/>
            <pc:sldMk cId="1340683517" sldId="271"/>
            <ac:picMk id="4" creationId="{B23A469F-06F4-ED52-EB02-137C137D2676}"/>
          </ac:picMkLst>
        </pc:picChg>
        <pc:picChg chg="del">
          <ac:chgData name="Abdoulaye Idrissa GANAME" userId="c028649d-035a-4152-88a5-2a79d1e1cabf" providerId="ADAL" clId="{E47FAD93-952F-411D-A932-9C442492DD2F}" dt="2024-09-24T08:04:18.887" v="68" actId="478"/>
          <ac:picMkLst>
            <pc:docMk/>
            <pc:sldMk cId="1340683517" sldId="271"/>
            <ac:picMk id="6" creationId="{9BE18389-A51F-3981-CAC8-0C111F1A89B4}"/>
          </ac:picMkLst>
        </pc:picChg>
      </pc:sldChg>
      <pc:sldChg chg="addSp delSp modSp add mod">
        <pc:chgData name="Abdoulaye Idrissa GANAME" userId="c028649d-035a-4152-88a5-2a79d1e1cabf" providerId="ADAL" clId="{E47FAD93-952F-411D-A932-9C442492DD2F}" dt="2024-09-24T09:10:08.336" v="524" actId="1076"/>
        <pc:sldMkLst>
          <pc:docMk/>
          <pc:sldMk cId="2438834614" sldId="272"/>
        </pc:sldMkLst>
        <pc:spChg chg="mod">
          <ac:chgData name="Abdoulaye Idrissa GANAME" userId="c028649d-035a-4152-88a5-2a79d1e1cabf" providerId="ADAL" clId="{E47FAD93-952F-411D-A932-9C442492DD2F}" dt="2024-09-24T09:10:01.788" v="523" actId="2711"/>
          <ac:spMkLst>
            <pc:docMk/>
            <pc:sldMk cId="2438834614" sldId="272"/>
            <ac:spMk id="3" creationId="{B072C7FC-C9D4-EF6B-A901-24B7CBC20567}"/>
          </ac:spMkLst>
        </pc:spChg>
        <pc:spChg chg="mod">
          <ac:chgData name="Abdoulaye Idrissa GANAME" userId="c028649d-035a-4152-88a5-2a79d1e1cabf" providerId="ADAL" clId="{E47FAD93-952F-411D-A932-9C442492DD2F}" dt="2024-09-24T09:10:01.788" v="523" actId="2711"/>
          <ac:spMkLst>
            <pc:docMk/>
            <pc:sldMk cId="2438834614" sldId="272"/>
            <ac:spMk id="5" creationId="{69F899A5-4EF9-7F9C-A79B-B3D1A02A12BB}"/>
          </ac:spMkLst>
        </pc:spChg>
        <pc:spChg chg="add mod">
          <ac:chgData name="Abdoulaye Idrissa GANAME" userId="c028649d-035a-4152-88a5-2a79d1e1cabf" providerId="ADAL" clId="{E47FAD93-952F-411D-A932-9C442492DD2F}" dt="2024-09-24T09:10:01.788" v="523" actId="2711"/>
          <ac:spMkLst>
            <pc:docMk/>
            <pc:sldMk cId="2438834614" sldId="272"/>
            <ac:spMk id="8" creationId="{7C65073D-E1A0-BCFE-448A-B8DDAFD162E8}"/>
          </ac:spMkLst>
        </pc:spChg>
        <pc:spChg chg="add mod">
          <ac:chgData name="Abdoulaye Idrissa GANAME" userId="c028649d-035a-4152-88a5-2a79d1e1cabf" providerId="ADAL" clId="{E47FAD93-952F-411D-A932-9C442492DD2F}" dt="2024-09-24T09:10:08.336" v="524" actId="1076"/>
          <ac:spMkLst>
            <pc:docMk/>
            <pc:sldMk cId="2438834614" sldId="272"/>
            <ac:spMk id="10" creationId="{6F74729A-FE72-F356-8A2E-DCBDF2E5A981}"/>
          </ac:spMkLst>
        </pc:spChg>
        <pc:picChg chg="add mod">
          <ac:chgData name="Abdoulaye Idrissa GANAME" userId="c028649d-035a-4152-88a5-2a79d1e1cabf" providerId="ADAL" clId="{E47FAD93-952F-411D-A932-9C442492DD2F}" dt="2024-09-24T09:10:01.788" v="523" actId="2711"/>
          <ac:picMkLst>
            <pc:docMk/>
            <pc:sldMk cId="2438834614" sldId="272"/>
            <ac:picMk id="4" creationId="{16DEEA7E-19DA-B450-97D6-C2C36C4209D4}"/>
          </ac:picMkLst>
        </pc:picChg>
        <pc:picChg chg="del">
          <ac:chgData name="Abdoulaye Idrissa GANAME" userId="c028649d-035a-4152-88a5-2a79d1e1cabf" providerId="ADAL" clId="{E47FAD93-952F-411D-A932-9C442492DD2F}" dt="2024-09-24T08:04:25.947" v="71" actId="478"/>
          <ac:picMkLst>
            <pc:docMk/>
            <pc:sldMk cId="2438834614" sldId="272"/>
            <ac:picMk id="6" creationId="{00D3F6BD-5107-FB82-F29B-47607BC6A195}"/>
          </ac:picMkLst>
        </pc:picChg>
        <pc:cxnChg chg="mod">
          <ac:chgData name="Abdoulaye Idrissa GANAME" userId="c028649d-035a-4152-88a5-2a79d1e1cabf" providerId="ADAL" clId="{E47FAD93-952F-411D-A932-9C442492DD2F}" dt="2024-09-24T09:10:01.788" v="523" actId="2711"/>
          <ac:cxnSpMkLst>
            <pc:docMk/>
            <pc:sldMk cId="2438834614" sldId="272"/>
            <ac:cxnSpMk id="2" creationId="{ED99467B-EF14-EE8F-9DE7-D24FF3CC953B}"/>
          </ac:cxnSpMkLst>
        </pc:cxnChg>
      </pc:sldChg>
      <pc:sldChg chg="addSp delSp modSp add mod">
        <pc:chgData name="Abdoulaye Idrissa GANAME" userId="c028649d-035a-4152-88a5-2a79d1e1cabf" providerId="ADAL" clId="{E47FAD93-952F-411D-A932-9C442492DD2F}" dt="2024-09-24T09:08:34.160" v="522" actId="20577"/>
        <pc:sldMkLst>
          <pc:docMk/>
          <pc:sldMk cId="2273382642" sldId="273"/>
        </pc:sldMkLst>
        <pc:spChg chg="mod">
          <ac:chgData name="Abdoulaye Idrissa GANAME" userId="c028649d-035a-4152-88a5-2a79d1e1cabf" providerId="ADAL" clId="{E47FAD93-952F-411D-A932-9C442492DD2F}" dt="2024-09-24T09:06:04.869" v="497" actId="2711"/>
          <ac:spMkLst>
            <pc:docMk/>
            <pc:sldMk cId="2273382642" sldId="273"/>
            <ac:spMk id="3" creationId="{B072C7FC-C9D4-EF6B-A901-24B7CBC20567}"/>
          </ac:spMkLst>
        </pc:spChg>
        <pc:spChg chg="del">
          <ac:chgData name="Abdoulaye Idrissa GANAME" userId="c028649d-035a-4152-88a5-2a79d1e1cabf" providerId="ADAL" clId="{E47FAD93-952F-411D-A932-9C442492DD2F}" dt="2024-09-24T08:46:11.806" v="461" actId="478"/>
          <ac:spMkLst>
            <pc:docMk/>
            <pc:sldMk cId="2273382642" sldId="273"/>
            <ac:spMk id="5" creationId="{69F899A5-4EF9-7F9C-A79B-B3D1A02A12BB}"/>
          </ac:spMkLst>
        </pc:spChg>
        <pc:spChg chg="add mod">
          <ac:chgData name="Abdoulaye Idrissa GANAME" userId="c028649d-035a-4152-88a5-2a79d1e1cabf" providerId="ADAL" clId="{E47FAD93-952F-411D-A932-9C442492DD2F}" dt="2024-09-24T09:06:15.214" v="498" actId="1076"/>
          <ac:spMkLst>
            <pc:docMk/>
            <pc:sldMk cId="2273382642" sldId="273"/>
            <ac:spMk id="7" creationId="{F8C72F29-8F0B-EDB8-49BB-DC30E37F0767}"/>
          </ac:spMkLst>
        </pc:spChg>
        <pc:spChg chg="add mod">
          <ac:chgData name="Abdoulaye Idrissa GANAME" userId="c028649d-035a-4152-88a5-2a79d1e1cabf" providerId="ADAL" clId="{E47FAD93-952F-411D-A932-9C442492DD2F}" dt="2024-09-24T09:06:21.344" v="499" actId="1076"/>
          <ac:spMkLst>
            <pc:docMk/>
            <pc:sldMk cId="2273382642" sldId="273"/>
            <ac:spMk id="9" creationId="{ABB1A4CA-7149-1A2D-B0A1-998094CC3776}"/>
          </ac:spMkLst>
        </pc:spChg>
        <pc:spChg chg="del">
          <ac:chgData name="Abdoulaye Idrissa GANAME" userId="c028649d-035a-4152-88a5-2a79d1e1cabf" providerId="ADAL" clId="{E47FAD93-952F-411D-A932-9C442492DD2F}" dt="2024-09-24T08:09:19.614" v="127" actId="478"/>
          <ac:spMkLst>
            <pc:docMk/>
            <pc:sldMk cId="2273382642" sldId="273"/>
            <ac:spMk id="10" creationId="{B0BA66AD-7F73-03D0-BF95-9626090511D9}"/>
          </ac:spMkLst>
        </pc:spChg>
        <pc:spChg chg="add mod">
          <ac:chgData name="Abdoulaye Idrissa GANAME" userId="c028649d-035a-4152-88a5-2a79d1e1cabf" providerId="ADAL" clId="{E47FAD93-952F-411D-A932-9C442492DD2F}" dt="2024-09-24T09:06:27.596" v="500" actId="1076"/>
          <ac:spMkLst>
            <pc:docMk/>
            <pc:sldMk cId="2273382642" sldId="273"/>
            <ac:spMk id="12" creationId="{CE404A13-5DB8-85D5-7EFE-CE620175FB7B}"/>
          </ac:spMkLst>
        </pc:spChg>
        <pc:spChg chg="del">
          <ac:chgData name="Abdoulaye Idrissa GANAME" userId="c028649d-035a-4152-88a5-2a79d1e1cabf" providerId="ADAL" clId="{E47FAD93-952F-411D-A932-9C442492DD2F}" dt="2024-09-24T08:09:21.937" v="128" actId="478"/>
          <ac:spMkLst>
            <pc:docMk/>
            <pc:sldMk cId="2273382642" sldId="273"/>
            <ac:spMk id="14" creationId="{585C6EDE-52F6-EEEA-2A97-E68127ADBFAB}"/>
          </ac:spMkLst>
        </pc:spChg>
        <pc:spChg chg="add mod">
          <ac:chgData name="Abdoulaye Idrissa GANAME" userId="c028649d-035a-4152-88a5-2a79d1e1cabf" providerId="ADAL" clId="{E47FAD93-952F-411D-A932-9C442492DD2F}" dt="2024-09-24T09:08:34.160" v="522" actId="20577"/>
          <ac:spMkLst>
            <pc:docMk/>
            <pc:sldMk cId="2273382642" sldId="273"/>
            <ac:spMk id="15" creationId="{B63E434D-DDBE-BB6D-C4C2-0FF32F978CE3}"/>
          </ac:spMkLst>
        </pc:spChg>
        <pc:spChg chg="add mod">
          <ac:chgData name="Abdoulaye Idrissa GANAME" userId="c028649d-035a-4152-88a5-2a79d1e1cabf" providerId="ADAL" clId="{E47FAD93-952F-411D-A932-9C442492DD2F}" dt="2024-09-24T09:06:33.339" v="501" actId="1076"/>
          <ac:spMkLst>
            <pc:docMk/>
            <pc:sldMk cId="2273382642" sldId="273"/>
            <ac:spMk id="17" creationId="{A3D7F7FB-8201-EC94-F39E-BB4629942D14}"/>
          </ac:spMkLst>
        </pc:spChg>
        <pc:spChg chg="del">
          <ac:chgData name="Abdoulaye Idrissa GANAME" userId="c028649d-035a-4152-88a5-2a79d1e1cabf" providerId="ADAL" clId="{E47FAD93-952F-411D-A932-9C442492DD2F}" dt="2024-09-24T08:09:24.510" v="129" actId="478"/>
          <ac:spMkLst>
            <pc:docMk/>
            <pc:sldMk cId="2273382642" sldId="273"/>
            <ac:spMk id="18" creationId="{75144F6C-2C29-4090-BFF3-662C2904DF90}"/>
          </ac:spMkLst>
        </pc:spChg>
        <pc:spChg chg="add mod">
          <ac:chgData name="Abdoulaye Idrissa GANAME" userId="c028649d-035a-4152-88a5-2a79d1e1cabf" providerId="ADAL" clId="{E47FAD93-952F-411D-A932-9C442492DD2F}" dt="2024-09-24T09:06:04.869" v="497" actId="2711"/>
          <ac:spMkLst>
            <pc:docMk/>
            <pc:sldMk cId="2273382642" sldId="273"/>
            <ac:spMk id="19" creationId="{F9686E0B-440E-FACA-098B-8F50DF9B77B7}"/>
          </ac:spMkLst>
        </pc:spChg>
        <pc:picChg chg="mod">
          <ac:chgData name="Abdoulaye Idrissa GANAME" userId="c028649d-035a-4152-88a5-2a79d1e1cabf" providerId="ADAL" clId="{E47FAD93-952F-411D-A932-9C442492DD2F}" dt="2024-09-24T09:06:04.869" v="497" actId="2711"/>
          <ac:picMkLst>
            <pc:docMk/>
            <pc:sldMk cId="2273382642" sldId="273"/>
            <ac:picMk id="4" creationId="{B23A469F-06F4-ED52-EB02-137C137D2676}"/>
          </ac:picMkLst>
        </pc:picChg>
        <pc:cxnChg chg="mod">
          <ac:chgData name="Abdoulaye Idrissa GANAME" userId="c028649d-035a-4152-88a5-2a79d1e1cabf" providerId="ADAL" clId="{E47FAD93-952F-411D-A932-9C442492DD2F}" dt="2024-09-24T09:06:04.869" v="497" actId="2711"/>
          <ac:cxnSpMkLst>
            <pc:docMk/>
            <pc:sldMk cId="2273382642" sldId="273"/>
            <ac:cxnSpMk id="2" creationId="{ED99467B-EF14-EE8F-9DE7-D24FF3CC953B}"/>
          </ac:cxnSpMkLst>
        </pc:cxnChg>
      </pc:sldChg>
    </pc:docChg>
  </pc:docChgLst>
  <pc:docChgLst>
    <pc:chgData name="Kell Yoric NGOUDJO DEUMAGA" userId="S::yoric.ngoudjo@ensea.edu.ci::eb4d6b21-5f87-41c4-a373-d3b0bf2ac9a4" providerId="AD" clId="Web-{CB4017C7-96D6-3A13-86DF-B2385BEF7155}"/>
    <pc:docChg chg="modSld">
      <pc:chgData name="Kell Yoric NGOUDJO DEUMAGA" userId="S::yoric.ngoudjo@ensea.edu.ci::eb4d6b21-5f87-41c4-a373-d3b0bf2ac9a4" providerId="AD" clId="Web-{CB4017C7-96D6-3A13-86DF-B2385BEF7155}" dt="2024-09-24T10:28:47.312" v="2" actId="20577"/>
      <pc:docMkLst>
        <pc:docMk/>
      </pc:docMkLst>
      <pc:sldChg chg="modSp">
        <pc:chgData name="Kell Yoric NGOUDJO DEUMAGA" userId="S::yoric.ngoudjo@ensea.edu.ci::eb4d6b21-5f87-41c4-a373-d3b0bf2ac9a4" providerId="AD" clId="Web-{CB4017C7-96D6-3A13-86DF-B2385BEF7155}" dt="2024-09-24T10:27:15.731" v="0" actId="20577"/>
        <pc:sldMkLst>
          <pc:docMk/>
          <pc:sldMk cId="62636810" sldId="258"/>
        </pc:sldMkLst>
        <pc:spChg chg="mod">
          <ac:chgData name="Kell Yoric NGOUDJO DEUMAGA" userId="S::yoric.ngoudjo@ensea.edu.ci::eb4d6b21-5f87-41c4-a373-d3b0bf2ac9a4" providerId="AD" clId="Web-{CB4017C7-96D6-3A13-86DF-B2385BEF7155}" dt="2024-09-24T10:27:15.731" v="0" actId="20577"/>
          <ac:spMkLst>
            <pc:docMk/>
            <pc:sldMk cId="62636810" sldId="258"/>
            <ac:spMk id="9" creationId="{3EBE4E62-7349-F743-9E25-A83971A0C208}"/>
          </ac:spMkLst>
        </pc:spChg>
      </pc:sldChg>
      <pc:sldChg chg="modSp">
        <pc:chgData name="Kell Yoric NGOUDJO DEUMAGA" userId="S::yoric.ngoudjo@ensea.edu.ci::eb4d6b21-5f87-41c4-a373-d3b0bf2ac9a4" providerId="AD" clId="Web-{CB4017C7-96D6-3A13-86DF-B2385BEF7155}" dt="2024-09-24T10:28:47.312" v="2" actId="20577"/>
        <pc:sldMkLst>
          <pc:docMk/>
          <pc:sldMk cId="3800986610" sldId="266"/>
        </pc:sldMkLst>
        <pc:spChg chg="mod">
          <ac:chgData name="Kell Yoric NGOUDJO DEUMAGA" userId="S::yoric.ngoudjo@ensea.edu.ci::eb4d6b21-5f87-41c4-a373-d3b0bf2ac9a4" providerId="AD" clId="Web-{CB4017C7-96D6-3A13-86DF-B2385BEF7155}" dt="2024-09-24T10:28:47.312" v="2" actId="20577"/>
          <ac:spMkLst>
            <pc:docMk/>
            <pc:sldMk cId="3800986610" sldId="266"/>
            <ac:spMk id="23" creationId="{2050CA4C-B59C-9A8E-A08D-6C4C8A28C25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itr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a:t>Modifiez le style du titre</a:t>
            </a:r>
            <a:endParaRPr kumimoji="0" lang="en-US"/>
          </a:p>
        </p:txBody>
      </p:sp>
      <p:sp>
        <p:nvSpPr>
          <p:cNvPr id="17" name="Sous-titr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a:t>Modifiez le style des sous-titres du masque</a:t>
            </a:r>
            <a:endParaRPr kumimoji="0" lang="en-US"/>
          </a:p>
        </p:txBody>
      </p:sp>
      <p:grpSp>
        <p:nvGrpSpPr>
          <p:cNvPr id="2" name="Groupe 1"/>
          <p:cNvGrpSpPr/>
          <p:nvPr/>
        </p:nvGrpSpPr>
        <p:grpSpPr>
          <a:xfrm>
            <a:off x="-5019" y="4953000"/>
            <a:ext cx="12197020"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920B09F9-AAE7-410C-9100-69F9CEE48B40}" type="datetimeFigureOut">
              <a:rPr lang="fr-FR" smtClean="0"/>
              <a:t>24/09/2024</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2F03A759-1E6F-4AB5-B49E-E576BC0CE8AB}" type="slidenum">
              <a:rPr lang="fr-FR" smtClean="0"/>
              <a:t>‹#›</a:t>
            </a:fld>
            <a:endParaRPr lang="fr-FR"/>
          </a:p>
        </p:txBody>
      </p:sp>
    </p:spTree>
    <p:extLst>
      <p:ext uri="{BB962C8B-B14F-4D97-AF65-F5344CB8AC3E}">
        <p14:creationId xmlns:p14="http://schemas.microsoft.com/office/powerpoint/2010/main" val="413048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609600" y="1481330"/>
            <a:ext cx="10972800" cy="4386071"/>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920B09F9-AAE7-410C-9100-69F9CEE48B40}" type="datetimeFigureOut">
              <a:rPr lang="fr-FR" smtClean="0"/>
              <a:t>24/09/2024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F03A759-1E6F-4AB5-B49E-E576BC0CE8AB}" type="slidenum">
              <a:rPr lang="fr-FR" smtClean="0"/>
              <a:t>‹#›</a:t>
            </a:fld>
            <a:endParaRPr lang="fr-FR"/>
          </a:p>
        </p:txBody>
      </p:sp>
    </p:spTree>
    <p:extLst>
      <p:ext uri="{BB962C8B-B14F-4D97-AF65-F5344CB8AC3E}">
        <p14:creationId xmlns:p14="http://schemas.microsoft.com/office/powerpoint/2010/main" val="109716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25351" y="274641"/>
            <a:ext cx="2369960" cy="5592761"/>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609600" y="274641"/>
            <a:ext cx="8432800" cy="5592760"/>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920B09F9-AAE7-410C-9100-69F9CEE48B40}" type="datetimeFigureOut">
              <a:rPr lang="fr-FR" smtClean="0"/>
              <a:t>24/09/2024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F03A759-1E6F-4AB5-B49E-E576BC0CE8AB}" type="slidenum">
              <a:rPr lang="fr-FR" smtClean="0"/>
              <a:t>‹#›</a:t>
            </a:fld>
            <a:endParaRPr lang="fr-FR"/>
          </a:p>
        </p:txBody>
      </p:sp>
    </p:spTree>
    <p:extLst>
      <p:ext uri="{BB962C8B-B14F-4D97-AF65-F5344CB8AC3E}">
        <p14:creationId xmlns:p14="http://schemas.microsoft.com/office/powerpoint/2010/main" val="52604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920B09F9-AAE7-410C-9100-69F9CEE48B40}" type="datetimeFigureOut">
              <a:rPr lang="fr-FR" smtClean="0"/>
              <a:t>24/09/2024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F03A759-1E6F-4AB5-B49E-E576BC0CE8AB}" type="slidenum">
              <a:rPr lang="fr-FR" smtClean="0"/>
              <a:t>‹#›</a:t>
            </a:fld>
            <a:endParaRPr lang="fr-FR"/>
          </a:p>
        </p:txBody>
      </p:sp>
      <p:sp>
        <p:nvSpPr>
          <p:cNvPr id="7" name="Titre 6"/>
          <p:cNvSpPr>
            <a:spLocks noGrp="1"/>
          </p:cNvSpPr>
          <p:nvPr>
            <p:ph type="title"/>
          </p:nvPr>
        </p:nvSpPr>
        <p:spPr/>
        <p:txBody>
          <a:bodyPr rtlCol="0"/>
          <a:lstStyle/>
          <a:p>
            <a:r>
              <a:rPr kumimoji="0" lang="fr-FR"/>
              <a:t>Modifiez le style du titre</a:t>
            </a:r>
            <a:endParaRPr kumimoji="0" lang="en-US"/>
          </a:p>
        </p:txBody>
      </p:sp>
    </p:spTree>
    <p:extLst>
      <p:ext uri="{BB962C8B-B14F-4D97-AF65-F5344CB8AC3E}">
        <p14:creationId xmlns:p14="http://schemas.microsoft.com/office/powerpoint/2010/main" val="95501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a:t>Modifiez le style du titre</a:t>
            </a:r>
            <a:endParaRPr kumimoji="0" lang="en-US"/>
          </a:p>
        </p:txBody>
      </p:sp>
      <p:sp>
        <p:nvSpPr>
          <p:cNvPr id="3" name="Espace réservé du texte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fld id="{920B09F9-AAE7-410C-9100-69F9CEE48B40}" type="datetimeFigureOut">
              <a:rPr lang="fr-FR" smtClean="0"/>
              <a:t>24/09/2024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F03A759-1E6F-4AB5-B49E-E576BC0CE8AB}" type="slidenum">
              <a:rPr lang="fr-FR" smtClean="0"/>
              <a:t>‹#›</a:t>
            </a:fld>
            <a:endParaRPr lang="fr-FR"/>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pic>
        <p:nvPicPr>
          <p:cNvPr id="9" name="Image 8">
            <a:extLst>
              <a:ext uri="{FF2B5EF4-FFF2-40B4-BE49-F238E27FC236}">
                <a16:creationId xmlns:a16="http://schemas.microsoft.com/office/drawing/2014/main" id="{CC67610F-86F6-EB7C-3917-CE89EC75FE17}"/>
              </a:ext>
            </a:extLst>
          </p:cNvPr>
          <p:cNvPicPr>
            <a:picLocks noChangeAspect="1"/>
          </p:cNvPicPr>
          <p:nvPr/>
        </p:nvPicPr>
        <p:blipFill>
          <a:blip r:embed="rId2"/>
          <a:stretch>
            <a:fillRect/>
          </a:stretch>
        </p:blipFill>
        <p:spPr>
          <a:xfrm>
            <a:off x="239349" y="86051"/>
            <a:ext cx="2024048" cy="823031"/>
          </a:xfrm>
          <a:prstGeom prst="rect">
            <a:avLst/>
          </a:prstGeom>
        </p:spPr>
      </p:pic>
    </p:spTree>
    <p:extLst>
      <p:ext uri="{BB962C8B-B14F-4D97-AF65-F5344CB8AC3E}">
        <p14:creationId xmlns:p14="http://schemas.microsoft.com/office/powerpoint/2010/main" val="27559638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920B09F9-AAE7-410C-9100-69F9CEE48B40}" type="datetimeFigureOut">
              <a:rPr lang="fr-FR" smtClean="0"/>
              <a:t>24/09/2024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F03A759-1E6F-4AB5-B49E-E576BC0CE8AB}" type="slidenum">
              <a:rPr lang="fr-FR" smtClean="0"/>
              <a:t>‹#›</a:t>
            </a:fld>
            <a:endParaRPr lang="fr-FR"/>
          </a:p>
        </p:txBody>
      </p:sp>
      <p:sp>
        <p:nvSpPr>
          <p:cNvPr id="8" name="Titre 7"/>
          <p:cNvSpPr>
            <a:spLocks noGrp="1"/>
          </p:cNvSpPr>
          <p:nvPr>
            <p:ph type="title"/>
          </p:nvPr>
        </p:nvSpPr>
        <p:spPr/>
        <p:txBody>
          <a:bodyPr rtlCol="0"/>
          <a:lstStyle/>
          <a:p>
            <a:r>
              <a:rPr kumimoji="0" lang="fr-FR"/>
              <a:t>Modifiez le style du titre</a:t>
            </a:r>
            <a:endParaRPr kumimoji="0" lang="en-US"/>
          </a:p>
        </p:txBody>
      </p:sp>
      <p:pic>
        <p:nvPicPr>
          <p:cNvPr id="2" name="Image 1">
            <a:extLst>
              <a:ext uri="{FF2B5EF4-FFF2-40B4-BE49-F238E27FC236}">
                <a16:creationId xmlns:a16="http://schemas.microsoft.com/office/drawing/2014/main" id="{A915ED9B-4449-92E8-F7FD-663193C5C670}"/>
              </a:ext>
            </a:extLst>
          </p:cNvPr>
          <p:cNvPicPr>
            <a:picLocks noChangeAspect="1"/>
          </p:cNvPicPr>
          <p:nvPr/>
        </p:nvPicPr>
        <p:blipFill>
          <a:blip r:embed="rId2"/>
          <a:stretch>
            <a:fillRect/>
          </a:stretch>
        </p:blipFill>
        <p:spPr>
          <a:xfrm>
            <a:off x="143339" y="118827"/>
            <a:ext cx="2024048" cy="823031"/>
          </a:xfrm>
          <a:prstGeom prst="rect">
            <a:avLst/>
          </a:prstGeom>
        </p:spPr>
      </p:pic>
    </p:spTree>
    <p:extLst>
      <p:ext uri="{BB962C8B-B14F-4D97-AF65-F5344CB8AC3E}">
        <p14:creationId xmlns:p14="http://schemas.microsoft.com/office/powerpoint/2010/main" val="114702468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10972800" cy="1143000"/>
          </a:xfrm>
        </p:spPr>
        <p:txBody>
          <a:bodyPr anchor="ctr"/>
          <a:lstStyle>
            <a:lvl1pPr>
              <a:defRPr/>
            </a:lvl1pPr>
            <a:extLst/>
          </a:lstStyle>
          <a:p>
            <a:r>
              <a:rPr kumimoji="0" lang="fr-FR"/>
              <a:t>Modifiez le style du titre</a:t>
            </a:r>
            <a:endParaRPr kumimoji="0" lang="en-US"/>
          </a:p>
        </p:txBody>
      </p:sp>
      <p:sp>
        <p:nvSpPr>
          <p:cNvPr id="3" name="Espace réservé du texte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a:t>Cliquez pour modifier les styles du texte du masque</a:t>
            </a:r>
          </a:p>
        </p:txBody>
      </p:sp>
      <p:sp>
        <p:nvSpPr>
          <p:cNvPr id="5" name="Espace réservé du contenu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fld id="{920B09F9-AAE7-410C-9100-69F9CEE48B40}" type="datetimeFigureOut">
              <a:rPr lang="fr-FR" smtClean="0"/>
              <a:t>24/09/2024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F03A759-1E6F-4AB5-B49E-E576BC0CE8AB}" type="slidenum">
              <a:rPr lang="fr-FR" smtClean="0"/>
              <a:t>‹#›</a:t>
            </a:fld>
            <a:endParaRPr lang="fr-FR"/>
          </a:p>
        </p:txBody>
      </p:sp>
    </p:spTree>
    <p:extLst>
      <p:ext uri="{BB962C8B-B14F-4D97-AF65-F5344CB8AC3E}">
        <p14:creationId xmlns:p14="http://schemas.microsoft.com/office/powerpoint/2010/main" val="184192131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920B09F9-AAE7-410C-9100-69F9CEE48B40}" type="datetimeFigureOut">
              <a:rPr lang="fr-FR" smtClean="0"/>
              <a:t>24/09/2024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F03A759-1E6F-4AB5-B49E-E576BC0CE8AB}" type="slidenum">
              <a:rPr lang="fr-FR" smtClean="0"/>
              <a:t>‹#›</a:t>
            </a:fld>
            <a:endParaRPr lang="fr-FR"/>
          </a:p>
        </p:txBody>
      </p:sp>
      <p:sp>
        <p:nvSpPr>
          <p:cNvPr id="6" name="Titre 5"/>
          <p:cNvSpPr>
            <a:spLocks noGrp="1"/>
          </p:cNvSpPr>
          <p:nvPr>
            <p:ph type="title"/>
          </p:nvPr>
        </p:nvSpPr>
        <p:spPr/>
        <p:txBody>
          <a:bodyPr rtlCol="0"/>
          <a:lstStyle/>
          <a:p>
            <a:r>
              <a:rPr kumimoji="0" lang="fr-FR"/>
              <a:t>Modifiez le style du titre</a:t>
            </a:r>
            <a:endParaRPr kumimoji="0" lang="en-US"/>
          </a:p>
        </p:txBody>
      </p:sp>
      <p:pic>
        <p:nvPicPr>
          <p:cNvPr id="2" name="Image 1">
            <a:extLst>
              <a:ext uri="{FF2B5EF4-FFF2-40B4-BE49-F238E27FC236}">
                <a16:creationId xmlns:a16="http://schemas.microsoft.com/office/drawing/2014/main" id="{518C5ABF-2DE8-ED0F-80EC-D6889A305AFC}"/>
              </a:ext>
            </a:extLst>
          </p:cNvPr>
          <p:cNvPicPr>
            <a:picLocks noChangeAspect="1"/>
          </p:cNvPicPr>
          <p:nvPr/>
        </p:nvPicPr>
        <p:blipFill>
          <a:blip r:embed="rId2"/>
          <a:stretch>
            <a:fillRect/>
          </a:stretch>
        </p:blipFill>
        <p:spPr>
          <a:xfrm>
            <a:off x="143339" y="1"/>
            <a:ext cx="2024048" cy="823031"/>
          </a:xfrm>
          <a:prstGeom prst="rect">
            <a:avLst/>
          </a:prstGeom>
        </p:spPr>
      </p:pic>
    </p:spTree>
    <p:extLst>
      <p:ext uri="{BB962C8B-B14F-4D97-AF65-F5344CB8AC3E}">
        <p14:creationId xmlns:p14="http://schemas.microsoft.com/office/powerpoint/2010/main" val="171070329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20B09F9-AAE7-410C-9100-69F9CEE48B40}" type="datetimeFigureOut">
              <a:rPr lang="fr-FR" smtClean="0"/>
              <a:t>24/09/2024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F03A759-1E6F-4AB5-B49E-E576BC0CE8AB}" type="slidenum">
              <a:rPr lang="fr-FR" smtClean="0"/>
              <a:t>‹#›</a:t>
            </a:fld>
            <a:endParaRPr lang="fr-FR"/>
          </a:p>
        </p:txBody>
      </p:sp>
      <p:pic>
        <p:nvPicPr>
          <p:cNvPr id="5" name="Image 4">
            <a:extLst>
              <a:ext uri="{FF2B5EF4-FFF2-40B4-BE49-F238E27FC236}">
                <a16:creationId xmlns:a16="http://schemas.microsoft.com/office/drawing/2014/main" id="{0C7AC49E-951D-9375-CDBE-78AFF939FB4F}"/>
              </a:ext>
            </a:extLst>
          </p:cNvPr>
          <p:cNvPicPr>
            <a:picLocks noChangeAspect="1"/>
          </p:cNvPicPr>
          <p:nvPr/>
        </p:nvPicPr>
        <p:blipFill>
          <a:blip r:embed="rId2"/>
          <a:stretch>
            <a:fillRect/>
          </a:stretch>
        </p:blipFill>
        <p:spPr>
          <a:xfrm>
            <a:off x="239349" y="116633"/>
            <a:ext cx="2024048" cy="823031"/>
          </a:xfrm>
          <a:prstGeom prst="rect">
            <a:avLst/>
          </a:prstGeom>
        </p:spPr>
      </p:pic>
    </p:spTree>
    <p:extLst>
      <p:ext uri="{BB962C8B-B14F-4D97-AF65-F5344CB8AC3E}">
        <p14:creationId xmlns:p14="http://schemas.microsoft.com/office/powerpoint/2010/main" val="295094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a:t>Modifiez le style du titre</a:t>
            </a:r>
            <a:endParaRPr kumimoji="0" lang="en-US"/>
          </a:p>
        </p:txBody>
      </p:sp>
      <p:sp>
        <p:nvSpPr>
          <p:cNvPr id="3" name="Espace réservé du texte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a:t>Cliquez pour modifier les styles du texte du masque</a:t>
            </a:r>
          </a:p>
        </p:txBody>
      </p:sp>
      <p:sp>
        <p:nvSpPr>
          <p:cNvPr id="4" name="Espace réservé du contenu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a:xfrm>
            <a:off x="8969376" y="6407944"/>
            <a:ext cx="2560320" cy="365760"/>
          </a:xfrm>
        </p:spPr>
        <p:txBody>
          <a:bodyPr/>
          <a:lstStyle/>
          <a:p>
            <a:fld id="{920B09F9-AAE7-410C-9100-69F9CEE48B40}" type="datetimeFigureOut">
              <a:rPr lang="fr-FR" smtClean="0"/>
              <a:t>24/09/2024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F03A759-1E6F-4AB5-B49E-E576BC0CE8AB}" type="slidenum">
              <a:rPr lang="fr-FR" smtClean="0"/>
              <a:t>‹#›</a:t>
            </a:fld>
            <a:endParaRPr lang="fr-FR"/>
          </a:p>
        </p:txBody>
      </p:sp>
    </p:spTree>
    <p:extLst>
      <p:ext uri="{BB962C8B-B14F-4D97-AF65-F5344CB8AC3E}">
        <p14:creationId xmlns:p14="http://schemas.microsoft.com/office/powerpoint/2010/main" val="91631449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a:t>Cliquez pour modifier les styles du texte du masque</a:t>
            </a:r>
          </a:p>
        </p:txBody>
      </p:sp>
      <p:sp>
        <p:nvSpPr>
          <p:cNvPr id="3" name="Espace réservé pour une image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a:t>Cliquez sur l'icône pour ajouter une image</a:t>
            </a:r>
            <a:endParaRPr kumimoji="0" lang="en-US"/>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920B09F9-AAE7-410C-9100-69F9CEE48B40}" type="datetimeFigureOut">
              <a:rPr lang="fr-FR" smtClean="0"/>
              <a:t>24/09/2024</a:t>
            </a:fld>
            <a:endParaRPr lang="fr-FR"/>
          </a:p>
        </p:txBody>
      </p:sp>
      <p:sp>
        <p:nvSpPr>
          <p:cNvPr id="6" name="Espace réservé du pied de page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2F03A759-1E6F-4AB5-B49E-E576BC0CE8AB}" type="slidenum">
              <a:rPr lang="fr-FR" smtClean="0"/>
              <a:t>‹#›</a:t>
            </a:fld>
            <a:endParaRPr lang="fr-FR"/>
          </a:p>
        </p:txBody>
      </p:sp>
      <p:sp>
        <p:nvSpPr>
          <p:cNvPr id="2" name="Titr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a:t>Modifiez le style du titre</a:t>
            </a:r>
            <a:endParaRPr kumimoji="0" lang="en-US"/>
          </a:p>
        </p:txBody>
      </p:sp>
      <p:sp>
        <p:nvSpPr>
          <p:cNvPr id="8" name="Forme libre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Forme libre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Triangle rect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Connecteur droit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extLst>
      <p:ext uri="{BB962C8B-B14F-4D97-AF65-F5344CB8AC3E}">
        <p14:creationId xmlns:p14="http://schemas.microsoft.com/office/powerpoint/2010/main" val="188130200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Forme libre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Triangle rect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5" name="Connecteur droit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fr-FR"/>
              <a:t>Cliquez pour modifier le style du titre</a:t>
            </a:r>
            <a:endParaRPr kumimoji="0" lang="en-US"/>
          </a:p>
        </p:txBody>
      </p:sp>
      <p:sp>
        <p:nvSpPr>
          <p:cNvPr id="30" name="Espace réservé du texte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0" name="Espace réservé de la date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920B09F9-AAE7-410C-9100-69F9CEE48B40}" type="datetimeFigureOut">
              <a:rPr lang="fr-FR" smtClean="0"/>
              <a:t>24/09/2024</a:t>
            </a:fld>
            <a:endParaRPr lang="fr-FR"/>
          </a:p>
        </p:txBody>
      </p:sp>
      <p:sp>
        <p:nvSpPr>
          <p:cNvPr id="22" name="Espace réservé du pied de page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2F03A759-1E6F-4AB5-B49E-E576BC0CE8AB}" type="slidenum">
              <a:rPr lang="fr-FR" smtClean="0"/>
              <a:t>‹#›</a:t>
            </a:fld>
            <a:endParaRPr lang="fr-FR"/>
          </a:p>
        </p:txBody>
      </p:sp>
    </p:spTree>
    <p:extLst>
      <p:ext uri="{BB962C8B-B14F-4D97-AF65-F5344CB8AC3E}">
        <p14:creationId xmlns:p14="http://schemas.microsoft.com/office/powerpoint/2010/main" val="850874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5854AAA-9813-72BD-199C-D2DBE0378F5E}"/>
              </a:ext>
            </a:extLst>
          </p:cNvPr>
          <p:cNvPicPr>
            <a:picLocks noChangeAspect="1"/>
          </p:cNvPicPr>
          <p:nvPr/>
        </p:nvPicPr>
        <p:blipFill>
          <a:blip r:embed="rId2"/>
          <a:stretch>
            <a:fillRect/>
          </a:stretch>
        </p:blipFill>
        <p:spPr>
          <a:xfrm>
            <a:off x="5346120" y="10929"/>
            <a:ext cx="1801867" cy="940047"/>
          </a:xfrm>
          <a:prstGeom prst="rect">
            <a:avLst/>
          </a:prstGeom>
        </p:spPr>
      </p:pic>
      <p:pic>
        <p:nvPicPr>
          <p:cNvPr id="6" name="Image 5">
            <a:extLst>
              <a:ext uri="{FF2B5EF4-FFF2-40B4-BE49-F238E27FC236}">
                <a16:creationId xmlns:a16="http://schemas.microsoft.com/office/drawing/2014/main" id="{F70EB637-6621-08B8-5E4C-E44A5DE1F697}"/>
              </a:ext>
            </a:extLst>
          </p:cNvPr>
          <p:cNvPicPr>
            <a:picLocks noChangeAspect="1"/>
          </p:cNvPicPr>
          <p:nvPr/>
        </p:nvPicPr>
        <p:blipFill>
          <a:blip r:embed="rId3"/>
          <a:stretch>
            <a:fillRect/>
          </a:stretch>
        </p:blipFill>
        <p:spPr>
          <a:xfrm>
            <a:off x="1076121" y="255584"/>
            <a:ext cx="1897853" cy="614680"/>
          </a:xfrm>
          <a:prstGeom prst="rect">
            <a:avLst/>
          </a:prstGeom>
        </p:spPr>
      </p:pic>
      <p:pic>
        <p:nvPicPr>
          <p:cNvPr id="7" name="Picture 2" descr="Cloudways Web Hosting - Review 2020 - PCMag Australia">
            <a:extLst>
              <a:ext uri="{FF2B5EF4-FFF2-40B4-BE49-F238E27FC236}">
                <a16:creationId xmlns:a16="http://schemas.microsoft.com/office/drawing/2014/main" id="{34569860-4712-D33F-571F-877993109A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5334" y="10929"/>
            <a:ext cx="1962651" cy="1103991"/>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E0A87326-B72D-B805-00F8-62B1DF1D1CD3}"/>
              </a:ext>
            </a:extLst>
          </p:cNvPr>
          <p:cNvSpPr txBox="1"/>
          <p:nvPr/>
        </p:nvSpPr>
        <p:spPr>
          <a:xfrm>
            <a:off x="1076121" y="1535187"/>
            <a:ext cx="10341864" cy="280076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4400">
                <a:ln w="0"/>
                <a:solidFill>
                  <a:schemeClr val="accent1"/>
                </a:solidFill>
                <a:effectLst>
                  <a:outerShdw blurRad="38100" dist="25400" dir="5400000" algn="ctr" rotWithShape="0">
                    <a:srgbClr val="6E747A">
                      <a:alpha val="43000"/>
                    </a:srgbClr>
                  </a:outerShdw>
                </a:effectLst>
              </a:rPr>
              <a:t>EXPOSEE DE PROGRAMMATION WEB :</a:t>
            </a:r>
          </a:p>
          <a:p>
            <a:pPr algn="ctr"/>
            <a:r>
              <a:rPr lang="fr-FR" sz="4400"/>
              <a:t>PRESENTATION ET COMPARAISON DE TROIS SERVICES DE CLOUD COMPUTING</a:t>
            </a:r>
          </a:p>
        </p:txBody>
      </p:sp>
      <p:sp>
        <p:nvSpPr>
          <p:cNvPr id="9" name="ZoneTexte 8">
            <a:extLst>
              <a:ext uri="{FF2B5EF4-FFF2-40B4-BE49-F238E27FC236}">
                <a16:creationId xmlns:a16="http://schemas.microsoft.com/office/drawing/2014/main" id="{6CFFA391-B448-F67B-48E7-BF3157A9C703}"/>
              </a:ext>
            </a:extLst>
          </p:cNvPr>
          <p:cNvSpPr txBox="1"/>
          <p:nvPr/>
        </p:nvSpPr>
        <p:spPr>
          <a:xfrm>
            <a:off x="438912" y="5364420"/>
            <a:ext cx="3730752" cy="1384995"/>
          </a:xfrm>
          <a:prstGeom prst="rect">
            <a:avLst/>
          </a:prstGeom>
          <a:noFill/>
        </p:spPr>
        <p:txBody>
          <a:bodyPr wrap="square" lIns="91440" tIns="45720" rIns="91440" bIns="45720" rtlCol="0" anchor="t">
            <a:spAutoFit/>
          </a:bodyPr>
          <a:lstStyle/>
          <a:p>
            <a:r>
              <a:rPr lang="fr-FR" sz="1400" b="1" u="sng">
                <a:solidFill>
                  <a:srgbClr val="FF0000"/>
                </a:solidFill>
                <a:effectLst>
                  <a:outerShdw blurRad="38100" dist="38100" dir="2700000" algn="tl">
                    <a:srgbClr val="000000">
                      <a:alpha val="43137"/>
                    </a:srgbClr>
                  </a:outerShdw>
                </a:effectLst>
              </a:rPr>
              <a:t>Exposants :</a:t>
            </a:r>
          </a:p>
          <a:p>
            <a:r>
              <a:rPr lang="fr-FR" sz="1400" b="1">
                <a:solidFill>
                  <a:schemeClr val="bg1"/>
                </a:solidFill>
              </a:rPr>
              <a:t>GANAME </a:t>
            </a:r>
            <a:r>
              <a:rPr lang="fr-FR" sz="1400" b="1" i="1">
                <a:solidFill>
                  <a:schemeClr val="bg1"/>
                </a:solidFill>
              </a:rPr>
              <a:t>Abdoulaye Idrissa</a:t>
            </a:r>
          </a:p>
          <a:p>
            <a:r>
              <a:rPr lang="fr-FR" sz="1400" b="1">
                <a:solidFill>
                  <a:schemeClr val="bg1"/>
                </a:solidFill>
              </a:rPr>
              <a:t>NGOUDJO DEUMAGA </a:t>
            </a:r>
            <a:r>
              <a:rPr lang="fr-FR" sz="1400" b="1" i="1">
                <a:solidFill>
                  <a:schemeClr val="bg1"/>
                </a:solidFill>
              </a:rPr>
              <a:t>Kell </a:t>
            </a:r>
            <a:r>
              <a:rPr lang="fr-FR" sz="1400" b="1" i="1" err="1">
                <a:solidFill>
                  <a:schemeClr val="bg1"/>
                </a:solidFill>
              </a:rPr>
              <a:t>Yoric</a:t>
            </a:r>
            <a:endParaRPr lang="fr-FR" sz="1400" b="1" i="1">
              <a:solidFill>
                <a:schemeClr val="bg1"/>
              </a:solidFill>
            </a:endParaRPr>
          </a:p>
          <a:p>
            <a:r>
              <a:rPr lang="fr-FR" sz="1400" b="1">
                <a:solidFill>
                  <a:schemeClr val="bg1"/>
                </a:solidFill>
              </a:rPr>
              <a:t>DIOMANDE </a:t>
            </a:r>
            <a:r>
              <a:rPr lang="fr-FR" sz="1400" b="1" i="1">
                <a:solidFill>
                  <a:schemeClr val="bg1"/>
                </a:solidFill>
              </a:rPr>
              <a:t>Amy</a:t>
            </a:r>
            <a:endParaRPr lang="fr-FR" sz="1400" b="1" i="1">
              <a:solidFill>
                <a:schemeClr val="bg1"/>
              </a:solidFill>
              <a:cs typeface="Lucida Sans Unicode"/>
            </a:endParaRPr>
          </a:p>
          <a:p>
            <a:r>
              <a:rPr lang="fr-FR" sz="1400" b="1">
                <a:solidFill>
                  <a:schemeClr val="bg1"/>
                </a:solidFill>
              </a:rPr>
              <a:t>ABDOUL KARIMOU ABARADINE </a:t>
            </a:r>
            <a:r>
              <a:rPr lang="fr-FR" sz="1400" b="1" i="1">
                <a:solidFill>
                  <a:schemeClr val="bg1"/>
                </a:solidFill>
              </a:rPr>
              <a:t>Ahmed</a:t>
            </a:r>
          </a:p>
          <a:p>
            <a:r>
              <a:rPr lang="fr-FR" sz="1400" b="1">
                <a:solidFill>
                  <a:schemeClr val="bg1"/>
                </a:solidFill>
              </a:rPr>
              <a:t>COULIBALY </a:t>
            </a:r>
            <a:r>
              <a:rPr lang="fr-FR" sz="1400" b="1" i="1">
                <a:solidFill>
                  <a:schemeClr val="bg1"/>
                </a:solidFill>
              </a:rPr>
              <a:t>Abdoulaye</a:t>
            </a:r>
          </a:p>
        </p:txBody>
      </p:sp>
      <p:sp>
        <p:nvSpPr>
          <p:cNvPr id="10" name="ZoneTexte 9">
            <a:extLst>
              <a:ext uri="{FF2B5EF4-FFF2-40B4-BE49-F238E27FC236}">
                <a16:creationId xmlns:a16="http://schemas.microsoft.com/office/drawing/2014/main" id="{26DFD463-C5DF-3C61-523F-313E03979C01}"/>
              </a:ext>
            </a:extLst>
          </p:cNvPr>
          <p:cNvSpPr txBox="1"/>
          <p:nvPr/>
        </p:nvSpPr>
        <p:spPr>
          <a:xfrm>
            <a:off x="9111906" y="5987749"/>
            <a:ext cx="3080094" cy="646331"/>
          </a:xfrm>
          <a:prstGeom prst="rect">
            <a:avLst/>
          </a:prstGeom>
          <a:noFill/>
        </p:spPr>
        <p:txBody>
          <a:bodyPr wrap="square" rtlCol="0">
            <a:spAutoFit/>
          </a:bodyPr>
          <a:lstStyle/>
          <a:p>
            <a:r>
              <a:rPr lang="fr-FR" b="1">
                <a:solidFill>
                  <a:schemeClr val="bg1"/>
                </a:solidFill>
                <a:effectLst>
                  <a:outerShdw blurRad="38100" dist="38100" dir="2700000" algn="tl">
                    <a:srgbClr val="000000">
                      <a:alpha val="43137"/>
                    </a:srgbClr>
                  </a:outerShdw>
                </a:effectLst>
              </a:rPr>
              <a:t>Sous la supervision de :</a:t>
            </a:r>
          </a:p>
          <a:p>
            <a:r>
              <a:rPr lang="fr-FR" b="1">
                <a:solidFill>
                  <a:schemeClr val="bg1"/>
                </a:solidFill>
                <a:effectLst>
                  <a:outerShdw blurRad="38100" dist="38100" dir="2700000" algn="tl">
                    <a:srgbClr val="000000">
                      <a:alpha val="43137"/>
                    </a:srgbClr>
                  </a:outerShdw>
                </a:effectLst>
              </a:rPr>
              <a:t>M.BOBET</a:t>
            </a:r>
          </a:p>
        </p:txBody>
      </p:sp>
      <p:sp>
        <p:nvSpPr>
          <p:cNvPr id="2" name="TextBox 1">
            <a:extLst>
              <a:ext uri="{FF2B5EF4-FFF2-40B4-BE49-F238E27FC236}">
                <a16:creationId xmlns:a16="http://schemas.microsoft.com/office/drawing/2014/main" id="{0D61274C-CE40-51BB-60B0-884954F21475}"/>
              </a:ext>
            </a:extLst>
          </p:cNvPr>
          <p:cNvSpPr txBox="1"/>
          <p:nvPr/>
        </p:nvSpPr>
        <p:spPr>
          <a:xfrm>
            <a:off x="4990248" y="4356111"/>
            <a:ext cx="2513610" cy="400110"/>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ln w="0"/>
                <a:solidFill>
                  <a:schemeClr val="bg1"/>
                </a:solidFill>
                <a:effectLst>
                  <a:outerShdw blurRad="38100" dist="25400" dir="5400000" algn="ctr" rotWithShape="0">
                    <a:srgbClr val="6E747A">
                      <a:alpha val="43000"/>
                    </a:srgbClr>
                  </a:outerShdw>
                </a:effectLst>
              </a:rPr>
              <a:t>GROUPE 5</a:t>
            </a:r>
            <a:endParaRPr lang="en-US" sz="2000" b="1">
              <a:ln w="0"/>
              <a:solidFill>
                <a:schemeClr val="bg1"/>
              </a:solidFill>
              <a:effectLst>
                <a:outerShdw blurRad="38100" dist="25400" dir="5400000" algn="ctr" rotWithShape="0">
                  <a:srgbClr val="6E747A">
                    <a:alpha val="43000"/>
                  </a:srgbClr>
                </a:outerShdw>
              </a:effectLst>
              <a:cs typeface="Lucida Sans Unicode"/>
            </a:endParaRPr>
          </a:p>
        </p:txBody>
      </p:sp>
    </p:spTree>
    <p:extLst>
      <p:ext uri="{BB962C8B-B14F-4D97-AF65-F5344CB8AC3E}">
        <p14:creationId xmlns:p14="http://schemas.microsoft.com/office/powerpoint/2010/main" val="883912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ED99467B-EF14-EE8F-9DE7-D24FF3CC953B}"/>
              </a:ext>
            </a:extLst>
          </p:cNvPr>
          <p:cNvCxnSpPr/>
          <p:nvPr/>
        </p:nvCxnSpPr>
        <p:spPr>
          <a:xfrm rot="5400000">
            <a:off x="-1499412"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Losange 2">
            <a:extLst>
              <a:ext uri="{FF2B5EF4-FFF2-40B4-BE49-F238E27FC236}">
                <a16:creationId xmlns:a16="http://schemas.microsoft.com/office/drawing/2014/main" id="{B072C7FC-C9D4-EF6B-A901-24B7CBC20567}"/>
              </a:ext>
            </a:extLst>
          </p:cNvPr>
          <p:cNvSpPr/>
          <p:nvPr/>
        </p:nvSpPr>
        <p:spPr>
          <a:xfrm>
            <a:off x="357158" y="2857496"/>
            <a:ext cx="1285884" cy="733663"/>
          </a:xfrm>
          <a:prstGeom prst="diamond">
            <a:avLst/>
          </a:prstGeom>
          <a:gradFill>
            <a:gsLst>
              <a:gs pos="0">
                <a:srgbClr val="5E9EFF"/>
              </a:gs>
              <a:gs pos="39999">
                <a:srgbClr val="85C2FF"/>
              </a:gs>
              <a:gs pos="70000">
                <a:srgbClr val="C4D6EB"/>
              </a:gs>
              <a:gs pos="100000">
                <a:srgbClr val="FFEBFA"/>
              </a:gs>
            </a:gsLst>
            <a:lin ang="5400000" scaled="0"/>
          </a:gradFill>
          <a:effectLst>
            <a:outerShdw blurRad="50800" dist="38100" dir="8100000" algn="tr" rotWithShape="0">
              <a:prstClr val="black">
                <a:alpha val="40000"/>
              </a:prstClr>
            </a:outerShdw>
          </a:effectLst>
          <a:scene3d>
            <a:camera prst="perspectiveContrastingRightFacing">
              <a:rot lat="623785" lon="18963666" rev="213211"/>
            </a:camera>
            <a:lightRig rig="threePt" dir="t"/>
          </a:scene3d>
          <a:sp3d extrusionH="76200" contourW="12700" prstMaterial="metal">
            <a:bevelT w="234950" h="127000" prst="relaxedInset"/>
            <a:bevelB w="44450" h="69850"/>
            <a:extrusionClr>
              <a:schemeClr val="bg2">
                <a:lumMod val="90000"/>
              </a:schemeClr>
            </a:extrusionClr>
            <a:contourClr>
              <a:schemeClr val="bg2">
                <a:lumMod val="90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180000" rIns="108000" numCol="2" spcCol="36000" rtlCol="0" anchor="ctr">
            <a:spAutoFit/>
          </a:bodyPr>
          <a:lstStyle/>
          <a:p>
            <a:pPr algn="ctr"/>
            <a:r>
              <a:rPr lang="fr-FR" b="1" i="1">
                <a:solidFill>
                  <a:schemeClr val="tx1"/>
                </a:solidFill>
              </a:rPr>
              <a:t>3</a:t>
            </a:r>
          </a:p>
        </p:txBody>
      </p:sp>
      <p:sp>
        <p:nvSpPr>
          <p:cNvPr id="5" name="ZoneTexte 4">
            <a:extLst>
              <a:ext uri="{FF2B5EF4-FFF2-40B4-BE49-F238E27FC236}">
                <a16:creationId xmlns:a16="http://schemas.microsoft.com/office/drawing/2014/main" id="{69F899A5-4EF9-7F9C-A79B-B3D1A02A12BB}"/>
              </a:ext>
            </a:extLst>
          </p:cNvPr>
          <p:cNvSpPr txBox="1"/>
          <p:nvPr/>
        </p:nvSpPr>
        <p:spPr>
          <a:xfrm>
            <a:off x="5840915" y="239529"/>
            <a:ext cx="2420247"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2000">
                <a:ln>
                  <a:solidFill>
                    <a:schemeClr val="tx1">
                      <a:lumMod val="85000"/>
                      <a:lumOff val="15000"/>
                    </a:schemeClr>
                  </a:solidFill>
                </a:ln>
                <a:effectLst>
                  <a:outerShdw blurRad="38100" dist="38100" dir="2700000" algn="tl">
                    <a:srgbClr val="000000">
                      <a:alpha val="43137"/>
                    </a:srgbClr>
                  </a:outerShdw>
                </a:effectLst>
                <a:ea typeface="Verdana" pitchFamily="34" charset="0"/>
                <a:cs typeface="Verdana" pitchFamily="34" charset="0"/>
              </a:rPr>
              <a:t>AUTRES SERVICES</a:t>
            </a:r>
            <a:endParaRPr lang="fr-FR" sz="4400">
              <a:ln>
                <a:solidFill>
                  <a:schemeClr val="tx1">
                    <a:lumMod val="85000"/>
                    <a:lumOff val="15000"/>
                  </a:schemeClr>
                </a:solidFill>
              </a:ln>
              <a:solidFill>
                <a:schemeClr val="tx1"/>
              </a:solidFill>
              <a:effectLst>
                <a:outerShdw blurRad="38100" dist="38100" dir="2700000" algn="tl">
                  <a:srgbClr val="000000">
                    <a:alpha val="43137"/>
                  </a:srgbClr>
                </a:outerShdw>
              </a:effectLst>
              <a:ea typeface="Verdana" pitchFamily="34" charset="0"/>
              <a:cs typeface="Verdana" pitchFamily="34" charset="0"/>
            </a:endParaRPr>
          </a:p>
        </p:txBody>
      </p:sp>
      <p:pic>
        <p:nvPicPr>
          <p:cNvPr id="6" name="Image 5">
            <a:extLst>
              <a:ext uri="{FF2B5EF4-FFF2-40B4-BE49-F238E27FC236}">
                <a16:creationId xmlns:a16="http://schemas.microsoft.com/office/drawing/2014/main" id="{00D3F6BD-5107-FB82-F29B-47607BC6A195}"/>
              </a:ext>
            </a:extLst>
          </p:cNvPr>
          <p:cNvPicPr>
            <a:picLocks noChangeAspect="1"/>
          </p:cNvPicPr>
          <p:nvPr/>
        </p:nvPicPr>
        <p:blipFill>
          <a:blip r:embed="rId2"/>
          <a:stretch>
            <a:fillRect/>
          </a:stretch>
        </p:blipFill>
        <p:spPr>
          <a:xfrm>
            <a:off x="51173" y="127568"/>
            <a:ext cx="1897853" cy="614680"/>
          </a:xfrm>
          <a:prstGeom prst="rect">
            <a:avLst/>
          </a:prstGeom>
        </p:spPr>
      </p:pic>
      <p:sp>
        <p:nvSpPr>
          <p:cNvPr id="10" name="ZoneTexte 9">
            <a:extLst>
              <a:ext uri="{FF2B5EF4-FFF2-40B4-BE49-F238E27FC236}">
                <a16:creationId xmlns:a16="http://schemas.microsoft.com/office/drawing/2014/main" id="{97413A89-0ACE-3F72-3AF5-CAFBA62222A9}"/>
              </a:ext>
            </a:extLst>
          </p:cNvPr>
          <p:cNvSpPr txBox="1"/>
          <p:nvPr/>
        </p:nvSpPr>
        <p:spPr>
          <a:xfrm>
            <a:off x="2157142" y="1287835"/>
            <a:ext cx="4769869" cy="3693319"/>
          </a:xfrm>
          <a:prstGeom prst="rect">
            <a:avLst/>
          </a:prstGeom>
          <a:noFill/>
        </p:spPr>
        <p:txBody>
          <a:bodyPr wrap="square">
            <a:spAutoFit/>
          </a:bodyPr>
          <a:lstStyle/>
          <a:p>
            <a:r>
              <a:rPr lang="fr-FR">
                <a:ln w="0"/>
                <a:solidFill>
                  <a:schemeClr val="accent1"/>
                </a:solidFill>
                <a:effectLst>
                  <a:outerShdw blurRad="38100" dist="25400" dir="5400000" algn="ctr" rotWithShape="0">
                    <a:srgbClr val="6E747A">
                      <a:alpha val="43000"/>
                    </a:srgbClr>
                  </a:outerShdw>
                </a:effectLst>
              </a:rPr>
              <a:t>Infrastructure as a Service (IaaS)</a:t>
            </a:r>
          </a:p>
          <a:p>
            <a:pPr>
              <a:buFont typeface="Arial" panose="020B0604020202020204" pitchFamily="34" charset="0"/>
              <a:buChar char="•"/>
            </a:pPr>
            <a:r>
              <a:rPr lang="fr-FR" b="1"/>
              <a:t>Cloud Servers</a:t>
            </a:r>
            <a:r>
              <a:rPr lang="fr-FR"/>
              <a:t> :</a:t>
            </a:r>
          </a:p>
          <a:p>
            <a:pPr marL="742950" lvl="1" indent="-285750">
              <a:buFont typeface="Arial" panose="020B0604020202020204" pitchFamily="34" charset="0"/>
              <a:buChar char="•"/>
            </a:pPr>
            <a:r>
              <a:rPr lang="fr-FR"/>
              <a:t>Fournit des serveurs virtuels personnalisables en fonction des besoins de l’entreprise.</a:t>
            </a:r>
          </a:p>
          <a:p>
            <a:pPr marL="742950" lvl="1" indent="-285750">
              <a:buFont typeface="Arial" panose="020B0604020202020204" pitchFamily="34" charset="0"/>
              <a:buChar char="•"/>
            </a:pPr>
            <a:r>
              <a:rPr lang="fr-FR"/>
              <a:t>Gestion simple de la configuration des CPU, de la mémoire et du stockage.</a:t>
            </a:r>
          </a:p>
          <a:p>
            <a:pPr>
              <a:buFont typeface="Arial" panose="020B0604020202020204" pitchFamily="34" charset="0"/>
              <a:buChar char="•"/>
            </a:pPr>
            <a:r>
              <a:rPr lang="fr-FR" b="1"/>
              <a:t>Object Storage</a:t>
            </a:r>
            <a:r>
              <a:rPr lang="fr-FR"/>
              <a:t> :</a:t>
            </a:r>
          </a:p>
          <a:p>
            <a:pPr marL="742950" lvl="1" indent="-285750">
              <a:buFont typeface="Arial" panose="020B0604020202020204" pitchFamily="34" charset="0"/>
              <a:buChar char="•"/>
            </a:pPr>
            <a:r>
              <a:rPr lang="fr-FR"/>
              <a:t>Service de stockage cloud évolutif pour les fichiers et les médias.</a:t>
            </a:r>
          </a:p>
          <a:p>
            <a:pPr marL="742950" lvl="1" indent="-285750">
              <a:buFont typeface="Arial" panose="020B0604020202020204" pitchFamily="34" charset="0"/>
              <a:buChar char="•"/>
            </a:pPr>
            <a:r>
              <a:rPr lang="fr-FR"/>
              <a:t>Haute disponibilité et intégration avec CDN pour un accès rapide.</a:t>
            </a:r>
          </a:p>
        </p:txBody>
      </p:sp>
      <p:sp>
        <p:nvSpPr>
          <p:cNvPr id="12" name="ZoneTexte 11">
            <a:extLst>
              <a:ext uri="{FF2B5EF4-FFF2-40B4-BE49-F238E27FC236}">
                <a16:creationId xmlns:a16="http://schemas.microsoft.com/office/drawing/2014/main" id="{005B5AD7-16A8-C8B7-C84A-D1C4838AFF26}"/>
              </a:ext>
            </a:extLst>
          </p:cNvPr>
          <p:cNvSpPr txBox="1"/>
          <p:nvPr/>
        </p:nvSpPr>
        <p:spPr>
          <a:xfrm>
            <a:off x="7008559" y="1287835"/>
            <a:ext cx="5183441" cy="4247317"/>
          </a:xfrm>
          <a:prstGeom prst="rect">
            <a:avLst/>
          </a:prstGeom>
          <a:noFill/>
        </p:spPr>
        <p:txBody>
          <a:bodyPr wrap="square">
            <a:spAutoFit/>
          </a:bodyPr>
          <a:lstStyle/>
          <a:p>
            <a:r>
              <a:rPr lang="fr-FR">
                <a:ln w="0"/>
                <a:solidFill>
                  <a:schemeClr val="accent1"/>
                </a:solidFill>
                <a:effectLst>
                  <a:outerShdw blurRad="38100" dist="25400" dir="5400000" algn="ctr" rotWithShape="0">
                    <a:srgbClr val="6E747A">
                      <a:alpha val="43000"/>
                    </a:srgbClr>
                  </a:outerShdw>
                </a:effectLst>
              </a:rPr>
              <a:t>SaaS (Software as a Service)</a:t>
            </a:r>
          </a:p>
          <a:p>
            <a:pPr>
              <a:buFont typeface="Arial" panose="020B0604020202020204" pitchFamily="34" charset="0"/>
              <a:buChar char="•"/>
            </a:pPr>
            <a:r>
              <a:rPr lang="fr-FR" b="1" err="1"/>
              <a:t>Managed</a:t>
            </a:r>
            <a:r>
              <a:rPr lang="fr-FR" b="1"/>
              <a:t> WordPress </a:t>
            </a:r>
            <a:r>
              <a:rPr lang="fr-FR" b="1" err="1"/>
              <a:t>Hosting</a:t>
            </a:r>
            <a:r>
              <a:rPr lang="fr-FR"/>
              <a:t> :</a:t>
            </a:r>
          </a:p>
          <a:p>
            <a:pPr marL="742950" lvl="1" indent="-285750">
              <a:buFont typeface="Arial" panose="020B0604020202020204" pitchFamily="34" charset="0"/>
              <a:buChar char="•"/>
            </a:pPr>
            <a:r>
              <a:rPr lang="fr-FR"/>
              <a:t>Service SaaS optimisé pour héberger et gérer des sites WordPress.</a:t>
            </a:r>
          </a:p>
          <a:p>
            <a:pPr marL="742950" lvl="1" indent="-285750">
              <a:buFont typeface="Arial" panose="020B0604020202020204" pitchFamily="34" charset="0"/>
              <a:buChar char="•"/>
            </a:pPr>
            <a:r>
              <a:rPr lang="fr-FR"/>
              <a:t>Comprend des outils de sécurité, des mises à jour automatiques et des optimisations de performance.</a:t>
            </a:r>
          </a:p>
          <a:p>
            <a:pPr>
              <a:buFont typeface="Arial" panose="020B0604020202020204" pitchFamily="34" charset="0"/>
              <a:buChar char="•"/>
            </a:pPr>
            <a:r>
              <a:rPr lang="fr-FR" b="1"/>
              <a:t>Email </a:t>
            </a:r>
            <a:r>
              <a:rPr lang="fr-FR" b="1" err="1"/>
              <a:t>Hosting</a:t>
            </a:r>
            <a:r>
              <a:rPr lang="fr-FR"/>
              <a:t> :</a:t>
            </a:r>
          </a:p>
          <a:p>
            <a:pPr marL="742950" lvl="1" indent="-285750">
              <a:buFont typeface="Arial" panose="020B0604020202020204" pitchFamily="34" charset="0"/>
              <a:buChar char="•"/>
            </a:pPr>
            <a:r>
              <a:rPr lang="fr-FR"/>
              <a:t>Service SaaS pour la gestion d'emails d’entreprise, avec sécurité renforcée et protection contre le spam.</a:t>
            </a:r>
          </a:p>
          <a:p>
            <a:pPr>
              <a:buFont typeface="Arial" panose="020B0604020202020204" pitchFamily="34" charset="0"/>
              <a:buChar char="•"/>
            </a:pPr>
            <a:r>
              <a:rPr lang="fr-FR" b="1"/>
              <a:t>CRM as a Service</a:t>
            </a:r>
            <a:r>
              <a:rPr lang="fr-FR"/>
              <a:t> :</a:t>
            </a:r>
          </a:p>
          <a:p>
            <a:pPr marL="742950" lvl="1" indent="-285750">
              <a:buFont typeface="Arial" panose="020B0604020202020204" pitchFamily="34" charset="0"/>
              <a:buChar char="•"/>
            </a:pPr>
            <a:r>
              <a:rPr lang="fr-FR"/>
              <a:t>Solutions de gestion de la relation client pour les petites et moyennes entreprises.</a:t>
            </a:r>
          </a:p>
        </p:txBody>
      </p:sp>
      <p:sp>
        <p:nvSpPr>
          <p:cNvPr id="7" name="Flowchart: Connector 6">
            <a:extLst>
              <a:ext uri="{FF2B5EF4-FFF2-40B4-BE49-F238E27FC236}">
                <a16:creationId xmlns:a16="http://schemas.microsoft.com/office/drawing/2014/main" id="{649D5B96-6025-E799-60FB-CCD3B4FED5C0}"/>
              </a:ext>
            </a:extLst>
          </p:cNvPr>
          <p:cNvSpPr/>
          <p:nvPr/>
        </p:nvSpPr>
        <p:spPr>
          <a:xfrm>
            <a:off x="283688" y="6292273"/>
            <a:ext cx="715817" cy="40574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Lucida Sans Unicode"/>
              </a:rPr>
              <a:t>08</a:t>
            </a:r>
            <a:endParaRPr lang="en-US"/>
          </a:p>
        </p:txBody>
      </p:sp>
    </p:spTree>
    <p:extLst>
      <p:ext uri="{BB962C8B-B14F-4D97-AF65-F5344CB8AC3E}">
        <p14:creationId xmlns:p14="http://schemas.microsoft.com/office/powerpoint/2010/main" val="18693775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ED99467B-EF14-EE8F-9DE7-D24FF3CC953B}"/>
              </a:ext>
            </a:extLst>
          </p:cNvPr>
          <p:cNvCxnSpPr/>
          <p:nvPr/>
        </p:nvCxnSpPr>
        <p:spPr>
          <a:xfrm rot="5400000">
            <a:off x="-1499412"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Losange 2">
            <a:extLst>
              <a:ext uri="{FF2B5EF4-FFF2-40B4-BE49-F238E27FC236}">
                <a16:creationId xmlns:a16="http://schemas.microsoft.com/office/drawing/2014/main" id="{B072C7FC-C9D4-EF6B-A901-24B7CBC20567}"/>
              </a:ext>
            </a:extLst>
          </p:cNvPr>
          <p:cNvSpPr/>
          <p:nvPr/>
        </p:nvSpPr>
        <p:spPr>
          <a:xfrm>
            <a:off x="357158" y="2857496"/>
            <a:ext cx="1285884" cy="733663"/>
          </a:xfrm>
          <a:prstGeom prst="diamond">
            <a:avLst/>
          </a:prstGeom>
          <a:gradFill>
            <a:gsLst>
              <a:gs pos="0">
                <a:srgbClr val="5E9EFF"/>
              </a:gs>
              <a:gs pos="39999">
                <a:srgbClr val="85C2FF"/>
              </a:gs>
              <a:gs pos="70000">
                <a:srgbClr val="C4D6EB"/>
              </a:gs>
              <a:gs pos="100000">
                <a:srgbClr val="FFEBFA"/>
              </a:gs>
            </a:gsLst>
            <a:lin ang="5400000" scaled="0"/>
          </a:gradFill>
          <a:effectLst>
            <a:outerShdw blurRad="50800" dist="38100" dir="8100000" algn="tr" rotWithShape="0">
              <a:prstClr val="black">
                <a:alpha val="40000"/>
              </a:prstClr>
            </a:outerShdw>
          </a:effectLst>
          <a:scene3d>
            <a:camera prst="perspectiveContrastingRightFacing">
              <a:rot lat="623785" lon="18963666" rev="213211"/>
            </a:camera>
            <a:lightRig rig="threePt" dir="t"/>
          </a:scene3d>
          <a:sp3d extrusionH="76200" contourW="12700" prstMaterial="metal">
            <a:bevelT w="234950" h="127000" prst="relaxedInset"/>
            <a:bevelB w="44450" h="69850"/>
            <a:extrusionClr>
              <a:schemeClr val="bg2">
                <a:lumMod val="90000"/>
              </a:schemeClr>
            </a:extrusionClr>
            <a:contourClr>
              <a:schemeClr val="bg2">
                <a:lumMod val="90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180000" rIns="108000" numCol="2" spcCol="36000" rtlCol="0" anchor="ctr">
            <a:spAutoFit/>
          </a:bodyPr>
          <a:lstStyle/>
          <a:p>
            <a:pPr algn="ctr"/>
            <a:r>
              <a:rPr lang="fr-FR" b="1" i="1">
                <a:solidFill>
                  <a:schemeClr val="tx1"/>
                </a:solidFill>
              </a:rPr>
              <a:t>4</a:t>
            </a:r>
          </a:p>
        </p:txBody>
      </p:sp>
      <p:pic>
        <p:nvPicPr>
          <p:cNvPr id="4" name="Picture 2" descr="Cloudways Web Hosting - Review 2020 - PCMag Australia">
            <a:extLst>
              <a:ext uri="{FF2B5EF4-FFF2-40B4-BE49-F238E27FC236}">
                <a16:creationId xmlns:a16="http://schemas.microsoft.com/office/drawing/2014/main" id="{85CF05C1-0BDC-60F1-8C30-7F9135FBF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870" y="-493776"/>
            <a:ext cx="5193306" cy="2921234"/>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4DE7A6DB-17DF-24EC-C53F-71260BFAE9E0}"/>
              </a:ext>
            </a:extLst>
          </p:cNvPr>
          <p:cNvSpPr txBox="1"/>
          <p:nvPr/>
        </p:nvSpPr>
        <p:spPr>
          <a:xfrm>
            <a:off x="2216135" y="1999651"/>
            <a:ext cx="9674352" cy="2449838"/>
          </a:xfrm>
          <a:prstGeom prst="rect">
            <a:avLst/>
          </a:prstGeom>
          <a:noFill/>
        </p:spPr>
        <p:txBody>
          <a:bodyPr wrap="square">
            <a:spAutoFit/>
          </a:bodyPr>
          <a:lstStyle/>
          <a:p>
            <a:pPr algn="ctr">
              <a:lnSpc>
                <a:spcPct val="107000"/>
              </a:lnSpc>
              <a:spcAft>
                <a:spcPts val="800"/>
              </a:spcAft>
            </a:pPr>
            <a:r>
              <a:rPr lang="fr-FR" sz="2400" kern="100">
                <a:effectLst/>
                <a:latin typeface="Aptos" panose="020B0004020202020204" pitchFamily="34" charset="0"/>
                <a:ea typeface="Aptos" panose="020B0004020202020204" pitchFamily="34" charset="0"/>
                <a:cs typeface="Times New Roman" panose="02020603050405020304" pitchFamily="18" charset="0"/>
              </a:rPr>
              <a:t>Cloudways est une plateforme d'hébergement cloud gérée qui offre des services d'infrastructure cloud aux développeurs, agences, et petites entreprises. Elle est connue pour sa simplicité et sa flexibilité, permettant à ses utilisateurs de déployer, gérer et surveiller leurs applications Web sans avoir à gérer directement des serveurs complexes.</a:t>
            </a:r>
          </a:p>
        </p:txBody>
      </p:sp>
      <p:pic>
        <p:nvPicPr>
          <p:cNvPr id="11" name="Image 10">
            <a:extLst>
              <a:ext uri="{FF2B5EF4-FFF2-40B4-BE49-F238E27FC236}">
                <a16:creationId xmlns:a16="http://schemas.microsoft.com/office/drawing/2014/main" id="{6185E6FD-6976-AC00-3C9D-507093889240}"/>
              </a:ext>
            </a:extLst>
          </p:cNvPr>
          <p:cNvPicPr>
            <a:picLocks noChangeAspect="1"/>
          </p:cNvPicPr>
          <p:nvPr/>
        </p:nvPicPr>
        <p:blipFill>
          <a:blip r:embed="rId3"/>
          <a:stretch>
            <a:fillRect/>
          </a:stretch>
        </p:blipFill>
        <p:spPr>
          <a:xfrm>
            <a:off x="3819611" y="4449489"/>
            <a:ext cx="6700829" cy="1771279"/>
          </a:xfrm>
          <a:prstGeom prst="rect">
            <a:avLst/>
          </a:prstGeom>
        </p:spPr>
      </p:pic>
      <p:sp>
        <p:nvSpPr>
          <p:cNvPr id="6" name="Flowchart: Connector 5">
            <a:extLst>
              <a:ext uri="{FF2B5EF4-FFF2-40B4-BE49-F238E27FC236}">
                <a16:creationId xmlns:a16="http://schemas.microsoft.com/office/drawing/2014/main" id="{A54BBBEA-CDF3-789B-48BB-95EFD863514D}"/>
              </a:ext>
            </a:extLst>
          </p:cNvPr>
          <p:cNvSpPr/>
          <p:nvPr/>
        </p:nvSpPr>
        <p:spPr>
          <a:xfrm>
            <a:off x="283688" y="6292273"/>
            <a:ext cx="715817" cy="40574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Lucida Sans Unicode"/>
              </a:rPr>
              <a:t>09</a:t>
            </a:r>
            <a:endParaRPr lang="en-US"/>
          </a:p>
        </p:txBody>
      </p:sp>
    </p:spTree>
    <p:extLst>
      <p:ext uri="{BB962C8B-B14F-4D97-AF65-F5344CB8AC3E}">
        <p14:creationId xmlns:p14="http://schemas.microsoft.com/office/powerpoint/2010/main" val="228494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iterate type="lt">
                                    <p:tmPct val="0"/>
                                  </p:iterate>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25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50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ED99467B-EF14-EE8F-9DE7-D24FF3CC953B}"/>
              </a:ext>
            </a:extLst>
          </p:cNvPr>
          <p:cNvCxnSpPr/>
          <p:nvPr/>
        </p:nvCxnSpPr>
        <p:spPr>
          <a:xfrm rot="5400000">
            <a:off x="-1499412"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Losange 2">
            <a:extLst>
              <a:ext uri="{FF2B5EF4-FFF2-40B4-BE49-F238E27FC236}">
                <a16:creationId xmlns:a16="http://schemas.microsoft.com/office/drawing/2014/main" id="{B072C7FC-C9D4-EF6B-A901-24B7CBC20567}"/>
              </a:ext>
            </a:extLst>
          </p:cNvPr>
          <p:cNvSpPr/>
          <p:nvPr/>
        </p:nvSpPr>
        <p:spPr>
          <a:xfrm>
            <a:off x="357158" y="2857496"/>
            <a:ext cx="1285884" cy="733663"/>
          </a:xfrm>
          <a:prstGeom prst="diamond">
            <a:avLst/>
          </a:prstGeom>
          <a:gradFill>
            <a:gsLst>
              <a:gs pos="0">
                <a:srgbClr val="5E9EFF"/>
              </a:gs>
              <a:gs pos="39999">
                <a:srgbClr val="85C2FF"/>
              </a:gs>
              <a:gs pos="70000">
                <a:srgbClr val="C4D6EB"/>
              </a:gs>
              <a:gs pos="100000">
                <a:srgbClr val="FFEBFA"/>
              </a:gs>
            </a:gsLst>
            <a:lin ang="5400000" scaled="0"/>
          </a:gradFill>
          <a:effectLst>
            <a:outerShdw blurRad="50800" dist="38100" dir="8100000" algn="tr" rotWithShape="0">
              <a:prstClr val="black">
                <a:alpha val="40000"/>
              </a:prstClr>
            </a:outerShdw>
          </a:effectLst>
          <a:scene3d>
            <a:camera prst="perspectiveContrastingRightFacing">
              <a:rot lat="623785" lon="18963666" rev="213211"/>
            </a:camera>
            <a:lightRig rig="threePt" dir="t"/>
          </a:scene3d>
          <a:sp3d extrusionH="76200" contourW="12700" prstMaterial="metal">
            <a:bevelT w="234950" h="127000" prst="relaxedInset"/>
            <a:bevelB w="44450" h="69850"/>
            <a:extrusionClr>
              <a:schemeClr val="bg2">
                <a:lumMod val="90000"/>
              </a:schemeClr>
            </a:extrusionClr>
            <a:contourClr>
              <a:schemeClr val="bg2">
                <a:lumMod val="90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180000" rIns="108000" numCol="2" spcCol="36000" rtlCol="0" anchor="ctr">
            <a:spAutoFit/>
          </a:bodyPr>
          <a:lstStyle/>
          <a:p>
            <a:pPr algn="ctr"/>
            <a:r>
              <a:rPr lang="fr-FR" b="1" i="1">
                <a:solidFill>
                  <a:schemeClr val="tx1"/>
                </a:solidFill>
                <a:latin typeface="+mj-lt"/>
              </a:rPr>
              <a:t>4</a:t>
            </a:r>
          </a:p>
        </p:txBody>
      </p:sp>
      <p:pic>
        <p:nvPicPr>
          <p:cNvPr id="4" name="Picture 2" descr="Cloudways Web Hosting - Review 2020 - PCMag Australia">
            <a:extLst>
              <a:ext uri="{FF2B5EF4-FFF2-40B4-BE49-F238E27FC236}">
                <a16:creationId xmlns:a16="http://schemas.microsoft.com/office/drawing/2014/main" id="{E4621F5B-8E39-6FDF-4C7C-6057E8125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74" y="-112412"/>
            <a:ext cx="1962651" cy="1103991"/>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0391D6F2-BEA5-B114-806F-5D9BDB7C0373}"/>
              </a:ext>
            </a:extLst>
          </p:cNvPr>
          <p:cNvSpPr txBox="1"/>
          <p:nvPr/>
        </p:nvSpPr>
        <p:spPr>
          <a:xfrm>
            <a:off x="2267178" y="991579"/>
            <a:ext cx="8893358" cy="1267655"/>
          </a:xfrm>
          <a:prstGeom prst="rect">
            <a:avLst/>
          </a:prstGeom>
          <a:noFill/>
        </p:spPr>
        <p:txBody>
          <a:bodyPr wrap="square">
            <a:spAutoFit/>
          </a:bodyPr>
          <a:lstStyle/>
          <a:p>
            <a:pPr>
              <a:lnSpc>
                <a:spcPct val="107000"/>
              </a:lnSpc>
              <a:spcAft>
                <a:spcPts val="800"/>
              </a:spcAft>
            </a:pPr>
            <a:r>
              <a:rPr lang="fr-CI" sz="1800" kern="100">
                <a:effectLst/>
                <a:latin typeface="+mj-lt"/>
                <a:ea typeface="Aptos" panose="020B0004020202020204" pitchFamily="34" charset="0"/>
                <a:cs typeface="Times New Roman" panose="02020603050405020304" pitchFamily="18" charset="0"/>
              </a:rPr>
              <a:t>Le modèle Platform as a Service (PaaS) de Cloudways simplifie la gestion des infrastructures cloud complexes en prenant en charge les couches sous-jacentes nécessaires à l’hébergement d’applications Web. Voici quelques points clés sur l'offre PaaS de Cloudways :</a:t>
            </a:r>
            <a:endParaRPr lang="fr-FR" sz="1800" kern="100">
              <a:effectLst/>
              <a:latin typeface="+mj-lt"/>
              <a:ea typeface="Aptos" panose="020B0004020202020204" pitchFamily="34" charset="0"/>
              <a:cs typeface="Times New Roman" panose="02020603050405020304" pitchFamily="18" charset="0"/>
            </a:endParaRPr>
          </a:p>
        </p:txBody>
      </p:sp>
      <p:sp>
        <p:nvSpPr>
          <p:cNvPr id="10" name="ZoneTexte 9">
            <a:extLst>
              <a:ext uri="{FF2B5EF4-FFF2-40B4-BE49-F238E27FC236}">
                <a16:creationId xmlns:a16="http://schemas.microsoft.com/office/drawing/2014/main" id="{751C7C24-CD25-7CAB-B432-0A07371B20FB}"/>
              </a:ext>
            </a:extLst>
          </p:cNvPr>
          <p:cNvSpPr txBox="1"/>
          <p:nvPr/>
        </p:nvSpPr>
        <p:spPr>
          <a:xfrm>
            <a:off x="2267178" y="2857496"/>
            <a:ext cx="4597254" cy="2153282"/>
          </a:xfrm>
          <a:prstGeom prst="rect">
            <a:avLst/>
          </a:prstGeom>
          <a:noFill/>
        </p:spPr>
        <p:txBody>
          <a:bodyPr wrap="square">
            <a:spAutoFit/>
          </a:bodyPr>
          <a:lstStyle/>
          <a:p>
            <a:pPr marL="342900" lvl="0" indent="-342900">
              <a:lnSpc>
                <a:spcPct val="107000"/>
              </a:lnSpc>
              <a:spcAft>
                <a:spcPts val="800"/>
              </a:spcAft>
              <a:buFont typeface="+mj-lt"/>
              <a:buAutoNum type="arabicPeriod"/>
              <a:tabLst>
                <a:tab pos="457200" algn="l"/>
              </a:tabLst>
            </a:pPr>
            <a:r>
              <a:rPr lang="fr-CI" sz="1800" kern="100">
                <a:ln w="0"/>
                <a:solidFill>
                  <a:schemeClr val="accent1"/>
                </a:solidFill>
                <a:effectLst>
                  <a:outerShdw blurRad="38100" dist="25400" dir="5400000" algn="ctr" rotWithShape="0">
                    <a:srgbClr val="6E747A">
                      <a:alpha val="43000"/>
                    </a:srgbClr>
                  </a:outerShdw>
                </a:effectLst>
                <a:latin typeface="+mj-lt"/>
                <a:ea typeface="Aptos" panose="020B0004020202020204" pitchFamily="34" charset="0"/>
                <a:cs typeface="Times New Roman" panose="02020603050405020304" pitchFamily="18" charset="0"/>
              </a:rPr>
              <a:t>Gestion complète des serveurs :</a:t>
            </a:r>
            <a:endParaRPr lang="fr-FR" sz="1800" kern="100">
              <a:ln w="0"/>
              <a:solidFill>
                <a:schemeClr val="accent1"/>
              </a:solidFill>
              <a:effectLst>
                <a:outerShdw blurRad="38100" dist="25400" dir="5400000" algn="ctr" rotWithShape="0">
                  <a:srgbClr val="6E747A">
                    <a:alpha val="43000"/>
                  </a:srgbClr>
                </a:outerShdw>
              </a:effectLst>
              <a:latin typeface="+mj-lt"/>
              <a:ea typeface="Aptos" panose="020B0004020202020204" pitchFamily="34" charset="0"/>
              <a:cs typeface="Times New Roman" panose="02020603050405020304" pitchFamily="18" charset="0"/>
            </a:endParaRPr>
          </a:p>
          <a:p>
            <a:r>
              <a:rPr lang="fr-CI" sz="1800">
                <a:effectLst/>
                <a:latin typeface="+mj-lt"/>
                <a:ea typeface="Aptos" panose="020B0004020202020204" pitchFamily="34" charset="0"/>
                <a:cs typeface="Times New Roman" panose="02020603050405020304" pitchFamily="18" charset="0"/>
              </a:rPr>
              <a:t>Cloudways se charge des aspects comme la gestion du système d'exploitation, la configuration des serveurs et les mises à jour de sécurité, permettant aux utilisateurs de se concentrer sur leurs applications.</a:t>
            </a:r>
            <a:endParaRPr lang="fr-FR">
              <a:latin typeface="+mj-lt"/>
            </a:endParaRPr>
          </a:p>
        </p:txBody>
      </p:sp>
      <p:sp>
        <p:nvSpPr>
          <p:cNvPr id="14" name="ZoneTexte 13">
            <a:extLst>
              <a:ext uri="{FF2B5EF4-FFF2-40B4-BE49-F238E27FC236}">
                <a16:creationId xmlns:a16="http://schemas.microsoft.com/office/drawing/2014/main" id="{F8D7CEDE-2EE0-718A-5298-DB3BE2FF0543}"/>
              </a:ext>
            </a:extLst>
          </p:cNvPr>
          <p:cNvSpPr txBox="1"/>
          <p:nvPr/>
        </p:nvSpPr>
        <p:spPr>
          <a:xfrm>
            <a:off x="7362183" y="2907784"/>
            <a:ext cx="4597254" cy="2031325"/>
          </a:xfrm>
          <a:prstGeom prst="rect">
            <a:avLst/>
          </a:prstGeom>
          <a:noFill/>
        </p:spPr>
        <p:txBody>
          <a:bodyPr wrap="square">
            <a:spAutoFit/>
          </a:bodyPr>
          <a:lstStyle/>
          <a:p>
            <a:r>
              <a:rPr lang="fr-FR">
                <a:latin typeface="+mj-lt"/>
              </a:rPr>
              <a:t>2.</a:t>
            </a:r>
            <a:r>
              <a:rPr lang="fr-FR">
                <a:ln w="0"/>
                <a:solidFill>
                  <a:schemeClr val="accent1"/>
                </a:solidFill>
                <a:effectLst>
                  <a:outerShdw blurRad="38100" dist="25400" dir="5400000" algn="ctr" rotWithShape="0">
                    <a:srgbClr val="6E747A">
                      <a:alpha val="43000"/>
                    </a:srgbClr>
                  </a:outerShdw>
                </a:effectLst>
                <a:latin typeface="+mj-lt"/>
              </a:rPr>
              <a:t>Déploiement rapide d’applications :</a:t>
            </a:r>
          </a:p>
          <a:p>
            <a:r>
              <a:rPr lang="fr-FR">
                <a:latin typeface="+mj-lt"/>
              </a:rPr>
              <a:t>Le déploiement d'applications est automatisé et optimisé. Par exemple, un utilisateur peut installer des plateformes comme WordPress, </a:t>
            </a:r>
            <a:r>
              <a:rPr lang="fr-FR" err="1">
                <a:latin typeface="+mj-lt"/>
              </a:rPr>
              <a:t>Laravel</a:t>
            </a:r>
            <a:r>
              <a:rPr lang="fr-FR">
                <a:latin typeface="+mj-lt"/>
              </a:rPr>
              <a:t>, Magento ou Drupal en quelques clics.</a:t>
            </a:r>
          </a:p>
        </p:txBody>
      </p:sp>
      <p:sp>
        <p:nvSpPr>
          <p:cNvPr id="15" name="ZoneTexte 14">
            <a:extLst>
              <a:ext uri="{FF2B5EF4-FFF2-40B4-BE49-F238E27FC236}">
                <a16:creationId xmlns:a16="http://schemas.microsoft.com/office/drawing/2014/main" id="{E935CAF3-DD6C-AAE4-50FD-AED4C8C3136F}"/>
              </a:ext>
            </a:extLst>
          </p:cNvPr>
          <p:cNvSpPr txBox="1"/>
          <p:nvPr/>
        </p:nvSpPr>
        <p:spPr>
          <a:xfrm>
            <a:off x="5795195" y="224647"/>
            <a:ext cx="2420247"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2000">
                <a:ln>
                  <a:solidFill>
                    <a:schemeClr val="tx1">
                      <a:lumMod val="85000"/>
                      <a:lumOff val="15000"/>
                    </a:schemeClr>
                  </a:solidFill>
                </a:ln>
                <a:effectLst>
                  <a:outerShdw blurRad="38100" dist="38100" dir="2700000" algn="tl">
                    <a:srgbClr val="000000">
                      <a:alpha val="43137"/>
                    </a:srgbClr>
                  </a:outerShdw>
                </a:effectLst>
                <a:latin typeface="+mj-lt"/>
                <a:ea typeface="Verdana" pitchFamily="34" charset="0"/>
                <a:cs typeface="Verdana" pitchFamily="34" charset="0"/>
              </a:rPr>
              <a:t>SERVICE PAAS</a:t>
            </a:r>
            <a:endParaRPr lang="fr-FR" sz="4400">
              <a:ln>
                <a:solidFill>
                  <a:schemeClr val="tx1">
                    <a:lumMod val="85000"/>
                    <a:lumOff val="15000"/>
                  </a:schemeClr>
                </a:solidFill>
              </a:ln>
              <a:solidFill>
                <a:schemeClr val="tx1"/>
              </a:solidFill>
              <a:effectLst>
                <a:outerShdw blurRad="38100" dist="38100" dir="2700000" algn="tl">
                  <a:srgbClr val="000000">
                    <a:alpha val="43137"/>
                  </a:srgbClr>
                </a:outerShdw>
              </a:effectLst>
              <a:latin typeface="+mj-lt"/>
              <a:ea typeface="Verdana" pitchFamily="34" charset="0"/>
              <a:cs typeface="Verdana" pitchFamily="34" charset="0"/>
            </a:endParaRPr>
          </a:p>
        </p:txBody>
      </p:sp>
      <p:sp>
        <p:nvSpPr>
          <p:cNvPr id="6" name="Flowchart: Connector 5">
            <a:extLst>
              <a:ext uri="{FF2B5EF4-FFF2-40B4-BE49-F238E27FC236}">
                <a16:creationId xmlns:a16="http://schemas.microsoft.com/office/drawing/2014/main" id="{4FED2D31-BBE3-4295-8082-85427E909770}"/>
              </a:ext>
            </a:extLst>
          </p:cNvPr>
          <p:cNvSpPr/>
          <p:nvPr/>
        </p:nvSpPr>
        <p:spPr>
          <a:xfrm>
            <a:off x="283688" y="6292273"/>
            <a:ext cx="715817" cy="40574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Lucida Sans Unicode"/>
              </a:rPr>
              <a:t>10</a:t>
            </a:r>
            <a:endParaRPr lang="en-US"/>
          </a:p>
        </p:txBody>
      </p:sp>
    </p:spTree>
    <p:extLst>
      <p:ext uri="{BB962C8B-B14F-4D97-AF65-F5344CB8AC3E}">
        <p14:creationId xmlns:p14="http://schemas.microsoft.com/office/powerpoint/2010/main" val="37297364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ED99467B-EF14-EE8F-9DE7-D24FF3CC953B}"/>
              </a:ext>
            </a:extLst>
          </p:cNvPr>
          <p:cNvCxnSpPr/>
          <p:nvPr/>
        </p:nvCxnSpPr>
        <p:spPr>
          <a:xfrm rot="5400000">
            <a:off x="-1499412"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Losange 2">
            <a:extLst>
              <a:ext uri="{FF2B5EF4-FFF2-40B4-BE49-F238E27FC236}">
                <a16:creationId xmlns:a16="http://schemas.microsoft.com/office/drawing/2014/main" id="{B072C7FC-C9D4-EF6B-A901-24B7CBC20567}"/>
              </a:ext>
            </a:extLst>
          </p:cNvPr>
          <p:cNvSpPr/>
          <p:nvPr/>
        </p:nvSpPr>
        <p:spPr>
          <a:xfrm>
            <a:off x="357158" y="2857496"/>
            <a:ext cx="1285884" cy="733663"/>
          </a:xfrm>
          <a:prstGeom prst="diamond">
            <a:avLst/>
          </a:prstGeom>
          <a:gradFill>
            <a:gsLst>
              <a:gs pos="0">
                <a:srgbClr val="5E9EFF"/>
              </a:gs>
              <a:gs pos="39999">
                <a:srgbClr val="85C2FF"/>
              </a:gs>
              <a:gs pos="70000">
                <a:srgbClr val="C4D6EB"/>
              </a:gs>
              <a:gs pos="100000">
                <a:srgbClr val="FFEBFA"/>
              </a:gs>
            </a:gsLst>
            <a:lin ang="5400000" scaled="0"/>
          </a:gradFill>
          <a:effectLst>
            <a:outerShdw blurRad="50800" dist="38100" dir="8100000" algn="tr" rotWithShape="0">
              <a:prstClr val="black">
                <a:alpha val="40000"/>
              </a:prstClr>
            </a:outerShdw>
          </a:effectLst>
          <a:scene3d>
            <a:camera prst="perspectiveContrastingRightFacing">
              <a:rot lat="623785" lon="18963666" rev="213211"/>
            </a:camera>
            <a:lightRig rig="threePt" dir="t"/>
          </a:scene3d>
          <a:sp3d extrusionH="76200" contourW="12700" prstMaterial="metal">
            <a:bevelT w="234950" h="127000" prst="relaxedInset"/>
            <a:bevelB w="44450" h="69850"/>
            <a:extrusionClr>
              <a:schemeClr val="bg2">
                <a:lumMod val="90000"/>
              </a:schemeClr>
            </a:extrusionClr>
            <a:contourClr>
              <a:schemeClr val="bg2">
                <a:lumMod val="90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180000" rIns="108000" numCol="2" spcCol="36000" rtlCol="0" anchor="ctr">
            <a:spAutoFit/>
          </a:bodyPr>
          <a:lstStyle/>
          <a:p>
            <a:pPr algn="ctr"/>
            <a:r>
              <a:rPr lang="fr-FR" b="1" i="1">
                <a:solidFill>
                  <a:schemeClr val="tx1"/>
                </a:solidFill>
              </a:rPr>
              <a:t>4</a:t>
            </a:r>
          </a:p>
        </p:txBody>
      </p:sp>
      <p:pic>
        <p:nvPicPr>
          <p:cNvPr id="4" name="Picture 2" descr="Cloudways Web Hosting - Review 2020 - PCMag Australia">
            <a:extLst>
              <a:ext uri="{FF2B5EF4-FFF2-40B4-BE49-F238E27FC236}">
                <a16:creationId xmlns:a16="http://schemas.microsoft.com/office/drawing/2014/main" id="{B23A469F-06F4-ED52-EB02-137C137D2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74" y="-112412"/>
            <a:ext cx="1962651" cy="1103991"/>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B0BA66AD-7F73-03D0-BF95-9626090511D9}"/>
              </a:ext>
            </a:extLst>
          </p:cNvPr>
          <p:cNvSpPr txBox="1"/>
          <p:nvPr/>
        </p:nvSpPr>
        <p:spPr>
          <a:xfrm>
            <a:off x="2040567" y="1242536"/>
            <a:ext cx="4615318" cy="1754326"/>
          </a:xfrm>
          <a:prstGeom prst="rect">
            <a:avLst/>
          </a:prstGeom>
          <a:noFill/>
        </p:spPr>
        <p:txBody>
          <a:bodyPr wrap="square">
            <a:spAutoFit/>
          </a:bodyPr>
          <a:lstStyle/>
          <a:p>
            <a:r>
              <a:rPr lang="fr-FR"/>
              <a:t>3.</a:t>
            </a:r>
            <a:r>
              <a:rPr lang="fr-FR">
                <a:ln w="0"/>
                <a:solidFill>
                  <a:schemeClr val="accent1"/>
                </a:solidFill>
                <a:effectLst>
                  <a:outerShdw blurRad="38100" dist="25400" dir="5400000" algn="ctr" rotWithShape="0">
                    <a:srgbClr val="6E747A">
                      <a:alpha val="43000"/>
                    </a:srgbClr>
                  </a:outerShdw>
                </a:effectLst>
              </a:rPr>
              <a:t>Intégration DevOps :</a:t>
            </a:r>
          </a:p>
          <a:p>
            <a:r>
              <a:rPr lang="fr-FR"/>
              <a:t>Cloudways propose des outils comme Git pour une intégration continue (CI) et un déploiement continu (CD), facilitant ainsi les workflows des équipes de développement.</a:t>
            </a:r>
          </a:p>
        </p:txBody>
      </p:sp>
      <p:sp>
        <p:nvSpPr>
          <p:cNvPr id="14" name="ZoneTexte 13">
            <a:extLst>
              <a:ext uri="{FF2B5EF4-FFF2-40B4-BE49-F238E27FC236}">
                <a16:creationId xmlns:a16="http://schemas.microsoft.com/office/drawing/2014/main" id="{585C6EDE-52F6-EEEA-2A97-E68127ADBFAB}"/>
              </a:ext>
            </a:extLst>
          </p:cNvPr>
          <p:cNvSpPr txBox="1"/>
          <p:nvPr/>
        </p:nvSpPr>
        <p:spPr>
          <a:xfrm>
            <a:off x="7748116" y="1242536"/>
            <a:ext cx="4086726" cy="1754326"/>
          </a:xfrm>
          <a:prstGeom prst="rect">
            <a:avLst/>
          </a:prstGeom>
          <a:noFill/>
        </p:spPr>
        <p:txBody>
          <a:bodyPr wrap="square">
            <a:spAutoFit/>
          </a:bodyPr>
          <a:lstStyle/>
          <a:p>
            <a:r>
              <a:rPr lang="fr-FR"/>
              <a:t>4.</a:t>
            </a:r>
            <a:r>
              <a:rPr lang="fr-FR">
                <a:ln w="0"/>
                <a:solidFill>
                  <a:schemeClr val="accent1"/>
                </a:solidFill>
                <a:effectLst>
                  <a:outerShdw blurRad="38100" dist="25400" dir="5400000" algn="ctr" rotWithShape="0">
                    <a:srgbClr val="6E747A">
                      <a:alpha val="43000"/>
                    </a:srgbClr>
                  </a:outerShdw>
                </a:effectLst>
              </a:rPr>
              <a:t>Scalabilité facile :</a:t>
            </a:r>
          </a:p>
          <a:p>
            <a:r>
              <a:rPr lang="fr-FR"/>
              <a:t>Les utilisateurs peuvent facilement ajuster les ressources du serveur (RAM, CPU, stockage) pour répondre aux besoins croissants de leur application.</a:t>
            </a:r>
          </a:p>
        </p:txBody>
      </p:sp>
      <p:sp>
        <p:nvSpPr>
          <p:cNvPr id="18" name="ZoneTexte 17">
            <a:extLst>
              <a:ext uri="{FF2B5EF4-FFF2-40B4-BE49-F238E27FC236}">
                <a16:creationId xmlns:a16="http://schemas.microsoft.com/office/drawing/2014/main" id="{75144F6C-2C29-4090-BFF3-662C2904DF90}"/>
              </a:ext>
            </a:extLst>
          </p:cNvPr>
          <p:cNvSpPr txBox="1"/>
          <p:nvPr/>
        </p:nvSpPr>
        <p:spPr>
          <a:xfrm>
            <a:off x="4159186" y="4016854"/>
            <a:ext cx="6104020" cy="1200329"/>
          </a:xfrm>
          <a:prstGeom prst="rect">
            <a:avLst/>
          </a:prstGeom>
          <a:noFill/>
        </p:spPr>
        <p:txBody>
          <a:bodyPr wrap="square">
            <a:spAutoFit/>
          </a:bodyPr>
          <a:lstStyle/>
          <a:p>
            <a:pPr algn="ctr"/>
            <a:r>
              <a:rPr lang="fr-FR"/>
              <a:t>5.</a:t>
            </a:r>
            <a:r>
              <a:rPr lang="fr-FR">
                <a:ln w="0"/>
                <a:solidFill>
                  <a:schemeClr val="accent1"/>
                </a:solidFill>
                <a:effectLst>
                  <a:outerShdw blurRad="38100" dist="25400" dir="5400000" algn="ctr" rotWithShape="0">
                    <a:srgbClr val="6E747A">
                      <a:alpha val="43000"/>
                    </a:srgbClr>
                  </a:outerShdw>
                </a:effectLst>
              </a:rPr>
              <a:t>Optimisation pour les CMS :</a:t>
            </a:r>
          </a:p>
          <a:p>
            <a:pPr algn="ctr"/>
            <a:r>
              <a:rPr lang="fr-FR"/>
              <a:t>Cloudways PaaS est optimisé pour les systèmes de gestion de contenu (CMS) populaires comme WordPress, Joomla, et Drupal.</a:t>
            </a:r>
          </a:p>
        </p:txBody>
      </p:sp>
      <p:sp>
        <p:nvSpPr>
          <p:cNvPr id="19" name="ZoneTexte 18">
            <a:extLst>
              <a:ext uri="{FF2B5EF4-FFF2-40B4-BE49-F238E27FC236}">
                <a16:creationId xmlns:a16="http://schemas.microsoft.com/office/drawing/2014/main" id="{F224AADF-49CB-DA0B-5099-97468C0C5F21}"/>
              </a:ext>
            </a:extLst>
          </p:cNvPr>
          <p:cNvSpPr txBox="1"/>
          <p:nvPr/>
        </p:nvSpPr>
        <p:spPr>
          <a:xfrm>
            <a:off x="5795195" y="224647"/>
            <a:ext cx="2420247"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2000">
                <a:ln>
                  <a:solidFill>
                    <a:schemeClr val="tx1">
                      <a:lumMod val="85000"/>
                      <a:lumOff val="15000"/>
                    </a:schemeClr>
                  </a:solidFill>
                </a:ln>
                <a:effectLst>
                  <a:outerShdw blurRad="38100" dist="38100" dir="2700000" algn="tl">
                    <a:srgbClr val="000000">
                      <a:alpha val="43137"/>
                    </a:srgbClr>
                  </a:outerShdw>
                </a:effectLst>
                <a:ea typeface="Verdana" pitchFamily="34" charset="0"/>
                <a:cs typeface="Verdana" pitchFamily="34" charset="0"/>
              </a:rPr>
              <a:t>SERVICE PAAS</a:t>
            </a:r>
            <a:endParaRPr lang="fr-FR" sz="4400">
              <a:ln>
                <a:solidFill>
                  <a:schemeClr val="tx1">
                    <a:lumMod val="85000"/>
                    <a:lumOff val="15000"/>
                  </a:schemeClr>
                </a:solidFill>
              </a:ln>
              <a:solidFill>
                <a:schemeClr val="tx1"/>
              </a:solidFill>
              <a:effectLst>
                <a:outerShdw blurRad="38100" dist="38100" dir="2700000" algn="tl">
                  <a:srgbClr val="000000">
                    <a:alpha val="43137"/>
                  </a:srgbClr>
                </a:outerShdw>
              </a:effectLst>
              <a:ea typeface="Verdana" pitchFamily="34" charset="0"/>
              <a:cs typeface="Verdana" pitchFamily="34" charset="0"/>
            </a:endParaRPr>
          </a:p>
        </p:txBody>
      </p:sp>
      <p:sp>
        <p:nvSpPr>
          <p:cNvPr id="6" name="Flowchart: Connector 5">
            <a:extLst>
              <a:ext uri="{FF2B5EF4-FFF2-40B4-BE49-F238E27FC236}">
                <a16:creationId xmlns:a16="http://schemas.microsoft.com/office/drawing/2014/main" id="{E3B99ADB-50DA-5D90-6D42-0A46D044BC34}"/>
              </a:ext>
            </a:extLst>
          </p:cNvPr>
          <p:cNvSpPr/>
          <p:nvPr/>
        </p:nvSpPr>
        <p:spPr>
          <a:xfrm>
            <a:off x="283688" y="6292273"/>
            <a:ext cx="715817" cy="40574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Lucida Sans Unicode"/>
              </a:rPr>
              <a:t>11</a:t>
            </a:r>
            <a:endParaRPr lang="en-US"/>
          </a:p>
        </p:txBody>
      </p:sp>
    </p:spTree>
    <p:extLst>
      <p:ext uri="{BB962C8B-B14F-4D97-AF65-F5344CB8AC3E}">
        <p14:creationId xmlns:p14="http://schemas.microsoft.com/office/powerpoint/2010/main" val="13406835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ED99467B-EF14-EE8F-9DE7-D24FF3CC953B}"/>
              </a:ext>
            </a:extLst>
          </p:cNvPr>
          <p:cNvCxnSpPr/>
          <p:nvPr/>
        </p:nvCxnSpPr>
        <p:spPr>
          <a:xfrm rot="5400000">
            <a:off x="-1499412"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Losange 2">
            <a:extLst>
              <a:ext uri="{FF2B5EF4-FFF2-40B4-BE49-F238E27FC236}">
                <a16:creationId xmlns:a16="http://schemas.microsoft.com/office/drawing/2014/main" id="{B072C7FC-C9D4-EF6B-A901-24B7CBC20567}"/>
              </a:ext>
            </a:extLst>
          </p:cNvPr>
          <p:cNvSpPr/>
          <p:nvPr/>
        </p:nvSpPr>
        <p:spPr>
          <a:xfrm>
            <a:off x="357158" y="2857496"/>
            <a:ext cx="1285884" cy="733663"/>
          </a:xfrm>
          <a:prstGeom prst="diamond">
            <a:avLst/>
          </a:prstGeom>
          <a:gradFill>
            <a:gsLst>
              <a:gs pos="0">
                <a:srgbClr val="5E9EFF"/>
              </a:gs>
              <a:gs pos="39999">
                <a:srgbClr val="85C2FF"/>
              </a:gs>
              <a:gs pos="70000">
                <a:srgbClr val="C4D6EB"/>
              </a:gs>
              <a:gs pos="100000">
                <a:srgbClr val="FFEBFA"/>
              </a:gs>
            </a:gsLst>
            <a:lin ang="5400000" scaled="0"/>
          </a:gradFill>
          <a:effectLst>
            <a:outerShdw blurRad="50800" dist="38100" dir="8100000" algn="tr" rotWithShape="0">
              <a:prstClr val="black">
                <a:alpha val="40000"/>
              </a:prstClr>
            </a:outerShdw>
          </a:effectLst>
          <a:scene3d>
            <a:camera prst="perspectiveContrastingRightFacing">
              <a:rot lat="623785" lon="18963666" rev="213211"/>
            </a:camera>
            <a:lightRig rig="threePt" dir="t"/>
          </a:scene3d>
          <a:sp3d extrusionH="76200" contourW="12700" prstMaterial="metal">
            <a:bevelT w="234950" h="127000" prst="relaxedInset"/>
            <a:bevelB w="44450" h="69850"/>
            <a:extrusionClr>
              <a:schemeClr val="bg2">
                <a:lumMod val="90000"/>
              </a:schemeClr>
            </a:extrusionClr>
            <a:contourClr>
              <a:schemeClr val="bg2">
                <a:lumMod val="90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180000" rIns="108000" numCol="2" spcCol="36000" rtlCol="0" anchor="ctr">
            <a:spAutoFit/>
          </a:bodyPr>
          <a:lstStyle/>
          <a:p>
            <a:pPr algn="ctr"/>
            <a:r>
              <a:rPr lang="fr-FR" b="1" i="1">
                <a:solidFill>
                  <a:schemeClr val="tx1"/>
                </a:solidFill>
                <a:latin typeface="+mj-lt"/>
              </a:rPr>
              <a:t>4</a:t>
            </a:r>
          </a:p>
        </p:txBody>
      </p:sp>
      <p:pic>
        <p:nvPicPr>
          <p:cNvPr id="4" name="Picture 2" descr="Cloudways Web Hosting - Review 2020 - PCMag Australia">
            <a:extLst>
              <a:ext uri="{FF2B5EF4-FFF2-40B4-BE49-F238E27FC236}">
                <a16:creationId xmlns:a16="http://schemas.microsoft.com/office/drawing/2014/main" id="{B23A469F-06F4-ED52-EB02-137C137D2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74" y="-112412"/>
            <a:ext cx="1962651" cy="1103991"/>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F8C72F29-8F0B-EDB8-49BB-DC30E37F0767}"/>
              </a:ext>
            </a:extLst>
          </p:cNvPr>
          <p:cNvSpPr txBox="1"/>
          <p:nvPr/>
        </p:nvSpPr>
        <p:spPr>
          <a:xfrm>
            <a:off x="1981425" y="739340"/>
            <a:ext cx="9850237" cy="1564018"/>
          </a:xfrm>
          <a:prstGeom prst="rect">
            <a:avLst/>
          </a:prstGeom>
          <a:noFill/>
        </p:spPr>
        <p:txBody>
          <a:bodyPr wrap="square">
            <a:spAutoFit/>
          </a:bodyPr>
          <a:lstStyle/>
          <a:p>
            <a:pPr marL="457200">
              <a:lnSpc>
                <a:spcPct val="107000"/>
              </a:lnSpc>
              <a:spcAft>
                <a:spcPts val="800"/>
              </a:spcAft>
            </a:pPr>
            <a:r>
              <a:rPr lang="fr-CI" sz="1800" kern="100">
                <a:effectLst/>
                <a:latin typeface="+mj-lt"/>
                <a:ea typeface="Aptos" panose="020B0004020202020204" pitchFamily="34" charset="0"/>
                <a:cs typeface="Times New Roman" panose="02020603050405020304" pitchFamily="18" charset="0"/>
              </a:rPr>
              <a:t>L'outil principal de </a:t>
            </a:r>
            <a:r>
              <a:rPr lang="fr-CI" sz="1800" b="1" kern="100">
                <a:effectLst/>
                <a:latin typeface="+mj-lt"/>
                <a:ea typeface="Aptos" panose="020B0004020202020204" pitchFamily="34" charset="0"/>
                <a:cs typeface="Times New Roman" panose="02020603050405020304" pitchFamily="18" charset="0"/>
              </a:rPr>
              <a:t>Cloudways PaaS</a:t>
            </a:r>
            <a:r>
              <a:rPr lang="fr-CI" sz="1800" kern="100">
                <a:effectLst/>
                <a:latin typeface="+mj-lt"/>
                <a:ea typeface="Aptos" panose="020B0004020202020204" pitchFamily="34" charset="0"/>
                <a:cs typeface="Times New Roman" panose="02020603050405020304" pitchFamily="18" charset="0"/>
              </a:rPr>
              <a:t> pour la programmation web est son </a:t>
            </a:r>
            <a:r>
              <a:rPr lang="fr-CI" sz="1800" b="1" kern="100">
                <a:effectLst/>
                <a:latin typeface="+mj-lt"/>
                <a:ea typeface="Aptos" panose="020B0004020202020204" pitchFamily="34" charset="0"/>
                <a:cs typeface="Times New Roman" panose="02020603050405020304" pitchFamily="18" charset="0"/>
              </a:rPr>
              <a:t>environnement de gestion d'applications</a:t>
            </a:r>
            <a:r>
              <a:rPr lang="fr-CI" sz="1800" kern="100">
                <a:effectLst/>
                <a:latin typeface="+mj-lt"/>
                <a:ea typeface="Aptos" panose="020B0004020202020204" pitchFamily="34" charset="0"/>
                <a:cs typeface="Times New Roman" panose="02020603050405020304" pitchFamily="18" charset="0"/>
              </a:rPr>
              <a:t> qui permet de déployer, gérer et configurer des applications web populaires. Les développeurs peuvent utiliser cet environnement pour travailler avec différents </a:t>
            </a:r>
            <a:r>
              <a:rPr lang="fr-CI" sz="1800" kern="100" err="1">
                <a:effectLst/>
                <a:latin typeface="+mj-lt"/>
                <a:ea typeface="Aptos" panose="020B0004020202020204" pitchFamily="34" charset="0"/>
                <a:cs typeface="Times New Roman" panose="02020603050405020304" pitchFamily="18" charset="0"/>
              </a:rPr>
              <a:t>frameworks</a:t>
            </a:r>
            <a:r>
              <a:rPr lang="fr-CI" sz="1800" kern="100">
                <a:effectLst/>
                <a:latin typeface="+mj-lt"/>
                <a:ea typeface="Aptos" panose="020B0004020202020204" pitchFamily="34" charset="0"/>
                <a:cs typeface="Times New Roman" panose="02020603050405020304" pitchFamily="18" charset="0"/>
              </a:rPr>
              <a:t> et CMS (Content Management </a:t>
            </a:r>
            <a:r>
              <a:rPr lang="fr-CI" sz="1800" kern="100" err="1">
                <a:effectLst/>
                <a:latin typeface="+mj-lt"/>
                <a:ea typeface="Aptos" panose="020B0004020202020204" pitchFamily="34" charset="0"/>
                <a:cs typeface="Times New Roman" panose="02020603050405020304" pitchFamily="18" charset="0"/>
              </a:rPr>
              <a:t>Systems</a:t>
            </a:r>
            <a:r>
              <a:rPr lang="fr-CI" sz="1800" kern="100">
                <a:effectLst/>
                <a:latin typeface="+mj-lt"/>
                <a:ea typeface="Aptos" panose="020B0004020202020204" pitchFamily="34" charset="0"/>
                <a:cs typeface="Times New Roman" panose="02020603050405020304" pitchFamily="18" charset="0"/>
              </a:rPr>
              <a:t>). Voici les outils spécifiques liés à la programmation web :</a:t>
            </a:r>
            <a:endParaRPr lang="fr-FR" sz="1800" kern="100">
              <a:effectLst/>
              <a:latin typeface="+mj-lt"/>
              <a:ea typeface="Aptos" panose="020B0004020202020204" pitchFamily="34" charset="0"/>
              <a:cs typeface="Times New Roman" panose="02020603050405020304" pitchFamily="18" charset="0"/>
            </a:endParaRPr>
          </a:p>
        </p:txBody>
      </p:sp>
      <p:sp>
        <p:nvSpPr>
          <p:cNvPr id="9" name="ZoneTexte 8">
            <a:extLst>
              <a:ext uri="{FF2B5EF4-FFF2-40B4-BE49-F238E27FC236}">
                <a16:creationId xmlns:a16="http://schemas.microsoft.com/office/drawing/2014/main" id="{ABB1A4CA-7149-1A2D-B0A1-998094CC3776}"/>
              </a:ext>
            </a:extLst>
          </p:cNvPr>
          <p:cNvSpPr txBox="1"/>
          <p:nvPr/>
        </p:nvSpPr>
        <p:spPr>
          <a:xfrm>
            <a:off x="2066149" y="2381448"/>
            <a:ext cx="4862944" cy="1870512"/>
          </a:xfrm>
          <a:prstGeom prst="rect">
            <a:avLst/>
          </a:prstGeom>
          <a:noFill/>
        </p:spPr>
        <p:txBody>
          <a:bodyPr wrap="square">
            <a:spAutoFit/>
          </a:bodyPr>
          <a:lstStyle/>
          <a:p>
            <a:pPr marL="342900" lvl="0" indent="-342900">
              <a:lnSpc>
                <a:spcPct val="107000"/>
              </a:lnSpc>
              <a:spcAft>
                <a:spcPts val="800"/>
              </a:spcAft>
              <a:buFont typeface="+mj-lt"/>
              <a:buAutoNum type="arabicPeriod"/>
              <a:tabLst>
                <a:tab pos="457200" algn="l"/>
              </a:tabLst>
            </a:pPr>
            <a:r>
              <a:rPr lang="fr-CI" sz="1800" kern="100">
                <a:ln w="0"/>
                <a:solidFill>
                  <a:schemeClr val="accent1"/>
                </a:solidFill>
                <a:effectLst>
                  <a:outerShdw blurRad="38100" dist="25400" dir="5400000" algn="ctr" rotWithShape="0">
                    <a:srgbClr val="6E747A">
                      <a:alpha val="43000"/>
                    </a:srgbClr>
                  </a:outerShdw>
                </a:effectLst>
                <a:latin typeface="+mj-lt"/>
                <a:ea typeface="Aptos" panose="020B0004020202020204" pitchFamily="34" charset="0"/>
                <a:cs typeface="Times New Roman" panose="02020603050405020304" pitchFamily="18" charset="0"/>
              </a:rPr>
              <a:t>Prise en charge de </a:t>
            </a:r>
            <a:r>
              <a:rPr lang="fr-CI" sz="1800" kern="100" err="1">
                <a:ln w="0"/>
                <a:solidFill>
                  <a:schemeClr val="accent1"/>
                </a:solidFill>
                <a:effectLst>
                  <a:outerShdw blurRad="38100" dist="25400" dir="5400000" algn="ctr" rotWithShape="0">
                    <a:srgbClr val="6E747A">
                      <a:alpha val="43000"/>
                    </a:srgbClr>
                  </a:outerShdw>
                </a:effectLst>
                <a:latin typeface="+mj-lt"/>
                <a:ea typeface="Aptos" panose="020B0004020202020204" pitchFamily="34" charset="0"/>
                <a:cs typeface="Times New Roman" panose="02020603050405020304" pitchFamily="18" charset="0"/>
              </a:rPr>
              <a:t>frameworks</a:t>
            </a:r>
            <a:r>
              <a:rPr lang="fr-CI" sz="1800" kern="100">
                <a:ln w="0"/>
                <a:solidFill>
                  <a:schemeClr val="accent1"/>
                </a:solidFill>
                <a:effectLst>
                  <a:outerShdw blurRad="38100" dist="25400" dir="5400000" algn="ctr" rotWithShape="0">
                    <a:srgbClr val="6E747A">
                      <a:alpha val="43000"/>
                    </a:srgbClr>
                  </a:outerShdw>
                </a:effectLst>
                <a:latin typeface="+mj-lt"/>
                <a:ea typeface="Aptos" panose="020B0004020202020204" pitchFamily="34" charset="0"/>
                <a:cs typeface="Times New Roman" panose="02020603050405020304" pitchFamily="18" charset="0"/>
              </a:rPr>
              <a:t> web : </a:t>
            </a:r>
            <a:r>
              <a:rPr lang="fr-CI" sz="1800" kern="100">
                <a:effectLst/>
                <a:latin typeface="+mj-lt"/>
                <a:ea typeface="Aptos" panose="020B0004020202020204" pitchFamily="34" charset="0"/>
                <a:cs typeface="Times New Roman" panose="02020603050405020304" pitchFamily="18" charset="0"/>
              </a:rPr>
              <a:t>Cloudways permet de déployer facilement des applications construites avec des </a:t>
            </a:r>
            <a:r>
              <a:rPr lang="fr-CI" sz="1800" kern="100" err="1">
                <a:effectLst/>
                <a:latin typeface="+mj-lt"/>
                <a:ea typeface="Aptos" panose="020B0004020202020204" pitchFamily="34" charset="0"/>
                <a:cs typeface="Times New Roman" panose="02020603050405020304" pitchFamily="18" charset="0"/>
              </a:rPr>
              <a:t>frameworks</a:t>
            </a:r>
            <a:r>
              <a:rPr lang="fr-CI" sz="1800" kern="100">
                <a:effectLst/>
                <a:latin typeface="+mj-lt"/>
                <a:ea typeface="Aptos" panose="020B0004020202020204" pitchFamily="34" charset="0"/>
                <a:cs typeface="Times New Roman" panose="02020603050405020304" pitchFamily="18" charset="0"/>
              </a:rPr>
              <a:t> populaires comme </a:t>
            </a:r>
            <a:r>
              <a:rPr lang="fr-CI" sz="1800" b="1" kern="100" err="1">
                <a:effectLst/>
                <a:latin typeface="+mj-lt"/>
                <a:ea typeface="Aptos" panose="020B0004020202020204" pitchFamily="34" charset="0"/>
                <a:cs typeface="Times New Roman" panose="02020603050405020304" pitchFamily="18" charset="0"/>
              </a:rPr>
              <a:t>Laravel</a:t>
            </a:r>
            <a:r>
              <a:rPr lang="fr-CI" sz="1800" kern="100">
                <a:effectLst/>
                <a:latin typeface="+mj-lt"/>
                <a:ea typeface="Aptos" panose="020B0004020202020204" pitchFamily="34" charset="0"/>
                <a:cs typeface="Times New Roman" panose="02020603050405020304" pitchFamily="18" charset="0"/>
              </a:rPr>
              <a:t> (PHP), </a:t>
            </a:r>
            <a:r>
              <a:rPr lang="fr-CI" sz="1800" b="1" kern="100">
                <a:effectLst/>
                <a:latin typeface="+mj-lt"/>
                <a:ea typeface="Aptos" panose="020B0004020202020204" pitchFamily="34" charset="0"/>
                <a:cs typeface="Times New Roman" panose="02020603050405020304" pitchFamily="18" charset="0"/>
              </a:rPr>
              <a:t>Symfony</a:t>
            </a:r>
            <a:r>
              <a:rPr lang="fr-CI" sz="1800" kern="100">
                <a:effectLst/>
                <a:latin typeface="+mj-lt"/>
                <a:ea typeface="Aptos" panose="020B0004020202020204" pitchFamily="34" charset="0"/>
                <a:cs typeface="Times New Roman" panose="02020603050405020304" pitchFamily="18" charset="0"/>
              </a:rPr>
              <a:t>, et </a:t>
            </a:r>
            <a:r>
              <a:rPr lang="fr-CI" sz="1800" b="1" kern="100" err="1">
                <a:effectLst/>
                <a:latin typeface="+mj-lt"/>
                <a:ea typeface="Aptos" panose="020B0004020202020204" pitchFamily="34" charset="0"/>
                <a:cs typeface="Times New Roman" panose="02020603050405020304" pitchFamily="18" charset="0"/>
              </a:rPr>
              <a:t>CodeIgniter</a:t>
            </a:r>
            <a:r>
              <a:rPr lang="fr-CI" sz="1800" kern="100">
                <a:effectLst/>
                <a:latin typeface="+mj-lt"/>
                <a:ea typeface="Aptos" panose="020B0004020202020204" pitchFamily="34" charset="0"/>
                <a:cs typeface="Times New Roman" panose="02020603050405020304" pitchFamily="18" charset="0"/>
              </a:rPr>
              <a:t>.</a:t>
            </a:r>
            <a:endParaRPr lang="fr-FR" sz="1800" kern="100">
              <a:effectLst/>
              <a:latin typeface="+mj-lt"/>
              <a:ea typeface="Aptos" panose="020B0004020202020204" pitchFamily="34" charset="0"/>
              <a:cs typeface="Times New Roman" panose="02020603050405020304" pitchFamily="18" charset="0"/>
            </a:endParaRPr>
          </a:p>
        </p:txBody>
      </p:sp>
      <p:sp>
        <p:nvSpPr>
          <p:cNvPr id="12" name="ZoneTexte 11">
            <a:extLst>
              <a:ext uri="{FF2B5EF4-FFF2-40B4-BE49-F238E27FC236}">
                <a16:creationId xmlns:a16="http://schemas.microsoft.com/office/drawing/2014/main" id="{CE404A13-5DB8-85D5-7EFE-CE620175FB7B}"/>
              </a:ext>
            </a:extLst>
          </p:cNvPr>
          <p:cNvSpPr txBox="1"/>
          <p:nvPr/>
        </p:nvSpPr>
        <p:spPr>
          <a:xfrm>
            <a:off x="7051038" y="2303358"/>
            <a:ext cx="4858177" cy="2156744"/>
          </a:xfrm>
          <a:prstGeom prst="rect">
            <a:avLst/>
          </a:prstGeom>
          <a:noFill/>
        </p:spPr>
        <p:txBody>
          <a:bodyPr wrap="square">
            <a:spAutoFit/>
          </a:bodyPr>
          <a:lstStyle/>
          <a:p>
            <a:pPr lvl="0">
              <a:lnSpc>
                <a:spcPct val="107000"/>
              </a:lnSpc>
              <a:spcAft>
                <a:spcPts val="800"/>
              </a:spcAft>
              <a:tabLst>
                <a:tab pos="457200" algn="l"/>
              </a:tabLst>
            </a:pPr>
            <a:r>
              <a:rPr lang="fr-CI" sz="1800" b="1" kern="100">
                <a:effectLst/>
                <a:latin typeface="+mj-lt"/>
                <a:ea typeface="Aptos" panose="020B0004020202020204" pitchFamily="34" charset="0"/>
                <a:cs typeface="Times New Roman" panose="02020603050405020304" pitchFamily="18" charset="0"/>
              </a:rPr>
              <a:t>2. </a:t>
            </a:r>
            <a:r>
              <a:rPr lang="fr-CI" sz="1800" kern="100">
                <a:ln w="0"/>
                <a:solidFill>
                  <a:schemeClr val="accent1"/>
                </a:solidFill>
                <a:effectLst>
                  <a:outerShdw blurRad="38100" dist="25400" dir="5400000" algn="ctr" rotWithShape="0">
                    <a:srgbClr val="6E747A">
                      <a:alpha val="43000"/>
                    </a:srgbClr>
                  </a:outerShdw>
                </a:effectLst>
                <a:latin typeface="+mj-lt"/>
                <a:ea typeface="Aptos" panose="020B0004020202020204" pitchFamily="34" charset="0"/>
                <a:cs typeface="Times New Roman" panose="02020603050405020304" pitchFamily="18" charset="0"/>
              </a:rPr>
              <a:t>Intégration Git : </a:t>
            </a:r>
            <a:r>
              <a:rPr lang="fr-CI" sz="1800" kern="100">
                <a:effectLst/>
                <a:latin typeface="+mj-lt"/>
                <a:ea typeface="Aptos" panose="020B0004020202020204" pitchFamily="34" charset="0"/>
                <a:cs typeface="Times New Roman" panose="02020603050405020304" pitchFamily="18" charset="0"/>
              </a:rPr>
              <a:t>Pour les développeurs, Cloudways propose une intégration Git, permettant de déployer du code directement à partir de dépôts Git. Cela facilite la collaboration entre les équipes de développement et l’automatisation du déploiement.</a:t>
            </a:r>
            <a:endParaRPr lang="fr-FR" sz="1800" kern="100">
              <a:effectLst/>
              <a:latin typeface="+mj-lt"/>
              <a:ea typeface="Aptos" panose="020B0004020202020204" pitchFamily="34" charset="0"/>
              <a:cs typeface="Times New Roman" panose="02020603050405020304" pitchFamily="18" charset="0"/>
            </a:endParaRPr>
          </a:p>
        </p:txBody>
      </p:sp>
      <p:sp>
        <p:nvSpPr>
          <p:cNvPr id="15" name="ZoneTexte 14">
            <a:extLst>
              <a:ext uri="{FF2B5EF4-FFF2-40B4-BE49-F238E27FC236}">
                <a16:creationId xmlns:a16="http://schemas.microsoft.com/office/drawing/2014/main" id="{B63E434D-DDBE-BB6D-C4C2-0FF32F978CE3}"/>
              </a:ext>
            </a:extLst>
          </p:cNvPr>
          <p:cNvSpPr txBox="1"/>
          <p:nvPr/>
        </p:nvSpPr>
        <p:spPr>
          <a:xfrm>
            <a:off x="2066148" y="4196196"/>
            <a:ext cx="4995531" cy="2463238"/>
          </a:xfrm>
          <a:prstGeom prst="rect">
            <a:avLst/>
          </a:prstGeom>
          <a:noFill/>
        </p:spPr>
        <p:txBody>
          <a:bodyPr wrap="square">
            <a:spAutoFit/>
          </a:bodyPr>
          <a:lstStyle/>
          <a:p>
            <a:pPr lvl="0">
              <a:lnSpc>
                <a:spcPct val="107000"/>
              </a:lnSpc>
              <a:spcAft>
                <a:spcPts val="800"/>
              </a:spcAft>
              <a:tabLst>
                <a:tab pos="457200" algn="l"/>
              </a:tabLst>
            </a:pPr>
            <a:r>
              <a:rPr lang="fr-CI" sz="1800" b="1" kern="100">
                <a:effectLst/>
                <a:latin typeface="+mj-lt"/>
                <a:ea typeface="Aptos" panose="020B0004020202020204" pitchFamily="34" charset="0"/>
                <a:cs typeface="Times New Roman" panose="02020603050405020304" pitchFamily="18" charset="0"/>
              </a:rPr>
              <a:t>3. </a:t>
            </a:r>
            <a:r>
              <a:rPr lang="fr-CI" sz="1800" kern="100">
                <a:ln w="0"/>
                <a:solidFill>
                  <a:schemeClr val="accent1"/>
                </a:solidFill>
                <a:effectLst>
                  <a:outerShdw blurRad="38100" dist="25400" dir="5400000" algn="ctr" rotWithShape="0">
                    <a:srgbClr val="6E747A">
                      <a:alpha val="43000"/>
                    </a:srgbClr>
                  </a:outerShdw>
                </a:effectLst>
                <a:latin typeface="+mj-lt"/>
                <a:ea typeface="Aptos" panose="020B0004020202020204" pitchFamily="34" charset="0"/>
                <a:cs typeface="Times New Roman" panose="02020603050405020304" pitchFamily="18" charset="0"/>
              </a:rPr>
              <a:t>Gestionnaire de fichiers et SSH : </a:t>
            </a:r>
            <a:r>
              <a:rPr lang="fr-CI" sz="1800" kern="100">
                <a:effectLst/>
                <a:latin typeface="+mj-lt"/>
                <a:ea typeface="Aptos" panose="020B0004020202020204" pitchFamily="34" charset="0"/>
                <a:cs typeface="Times New Roman" panose="02020603050405020304" pitchFamily="18" charset="0"/>
              </a:rPr>
              <a:t>Cloudways permet l'accès au serveur via </a:t>
            </a:r>
            <a:r>
              <a:rPr lang="fr-CI" sz="1800" b="1" kern="100">
                <a:effectLst/>
                <a:latin typeface="+mj-lt"/>
                <a:ea typeface="Aptos" panose="020B0004020202020204" pitchFamily="34" charset="0"/>
                <a:cs typeface="Times New Roman" panose="02020603050405020304" pitchFamily="18" charset="0"/>
              </a:rPr>
              <a:t>SSH</a:t>
            </a:r>
            <a:r>
              <a:rPr lang="fr-CI" sz="1800" kern="100">
                <a:effectLst/>
                <a:latin typeface="+mj-lt"/>
                <a:ea typeface="Aptos" panose="020B0004020202020204" pitchFamily="34" charset="0"/>
                <a:cs typeface="Times New Roman" panose="02020603050405020304" pitchFamily="18" charset="0"/>
              </a:rPr>
              <a:t>, où vous pouvez directement gérer les fichiers et effectuer des configurations manuelles de vos </a:t>
            </a:r>
            <a:r>
              <a:rPr lang="fr-CI" sz="1800" kern="100" err="1">
                <a:effectLst/>
                <a:latin typeface="+mj-lt"/>
                <a:ea typeface="Aptos" panose="020B0004020202020204" pitchFamily="34" charset="0"/>
                <a:cs typeface="Times New Roman" panose="02020603050405020304" pitchFamily="18" charset="0"/>
              </a:rPr>
              <a:t>applications.Vous</a:t>
            </a:r>
            <a:r>
              <a:rPr lang="fr-CI" sz="1800" kern="100">
                <a:effectLst/>
                <a:latin typeface="+mj-lt"/>
                <a:ea typeface="Aptos" panose="020B0004020202020204" pitchFamily="34" charset="0"/>
                <a:cs typeface="Times New Roman" panose="02020603050405020304" pitchFamily="18" charset="0"/>
              </a:rPr>
              <a:t> pouvez aussi gérer les fichiers via le gestionnaire de fichiers intégré dans 				</a:t>
            </a:r>
            <a:r>
              <a:rPr lang="fr-CI" sz="1800" kern="100">
                <a:latin typeface="+mj-lt"/>
                <a:ea typeface="Aptos" panose="020B0004020202020204" pitchFamily="34" charset="0"/>
                <a:cs typeface="Times New Roman" panose="02020603050405020304" pitchFamily="18" charset="0"/>
              </a:rPr>
              <a:t>l'interface.</a:t>
            </a:r>
            <a:endParaRPr lang="fr-FR" sz="1800" kern="100">
              <a:latin typeface="+mj-lt"/>
              <a:ea typeface="Aptos" panose="020B0004020202020204" pitchFamily="34" charset="0"/>
              <a:cs typeface="Times New Roman" panose="02020603050405020304" pitchFamily="18" charset="0"/>
            </a:endParaRPr>
          </a:p>
        </p:txBody>
      </p:sp>
      <p:sp>
        <p:nvSpPr>
          <p:cNvPr id="17" name="ZoneTexte 16">
            <a:extLst>
              <a:ext uri="{FF2B5EF4-FFF2-40B4-BE49-F238E27FC236}">
                <a16:creationId xmlns:a16="http://schemas.microsoft.com/office/drawing/2014/main" id="{A3D7F7FB-8201-EC94-F39E-BB4629942D14}"/>
              </a:ext>
            </a:extLst>
          </p:cNvPr>
          <p:cNvSpPr txBox="1"/>
          <p:nvPr/>
        </p:nvSpPr>
        <p:spPr>
          <a:xfrm>
            <a:off x="7051038" y="4492560"/>
            <a:ext cx="4932454" cy="2166875"/>
          </a:xfrm>
          <a:prstGeom prst="rect">
            <a:avLst/>
          </a:prstGeom>
          <a:noFill/>
        </p:spPr>
        <p:txBody>
          <a:bodyPr wrap="square">
            <a:spAutoFit/>
          </a:bodyPr>
          <a:lstStyle/>
          <a:p>
            <a:pPr lvl="0">
              <a:lnSpc>
                <a:spcPct val="107000"/>
              </a:lnSpc>
              <a:spcAft>
                <a:spcPts val="800"/>
              </a:spcAft>
              <a:tabLst>
                <a:tab pos="457200" algn="l"/>
              </a:tabLst>
            </a:pPr>
            <a:r>
              <a:rPr lang="fr-CI" sz="1800" b="1" kern="100">
                <a:effectLst/>
                <a:latin typeface="+mj-lt"/>
                <a:ea typeface="Aptos" panose="020B0004020202020204" pitchFamily="34" charset="0"/>
                <a:cs typeface="Times New Roman" panose="02020603050405020304" pitchFamily="18" charset="0"/>
              </a:rPr>
              <a:t>4. </a:t>
            </a:r>
            <a:r>
              <a:rPr lang="fr-CI" sz="1800" kern="100">
                <a:ln w="0"/>
                <a:solidFill>
                  <a:schemeClr val="accent1"/>
                </a:solidFill>
                <a:effectLst>
                  <a:outerShdw blurRad="38100" dist="25400" dir="5400000" algn="ctr" rotWithShape="0">
                    <a:srgbClr val="6E747A">
                      <a:alpha val="43000"/>
                    </a:srgbClr>
                  </a:outerShdw>
                </a:effectLst>
                <a:latin typeface="+mj-lt"/>
                <a:ea typeface="Aptos" panose="020B0004020202020204" pitchFamily="34" charset="0"/>
                <a:cs typeface="Times New Roman" panose="02020603050405020304" pitchFamily="18" charset="0"/>
              </a:rPr>
              <a:t>Support pour plusieurs langages de programmation : </a:t>
            </a:r>
            <a:r>
              <a:rPr lang="fr-CI" sz="1800" kern="100">
                <a:effectLst/>
                <a:latin typeface="+mj-lt"/>
                <a:ea typeface="Aptos" panose="020B0004020202020204" pitchFamily="34" charset="0"/>
                <a:cs typeface="Times New Roman" panose="02020603050405020304" pitchFamily="18" charset="0"/>
              </a:rPr>
              <a:t>Cloudways prend en charge des langages courants comme </a:t>
            </a:r>
            <a:r>
              <a:rPr lang="fr-CI" sz="1800" b="1" kern="100">
                <a:effectLst/>
                <a:latin typeface="+mj-lt"/>
                <a:ea typeface="Aptos" panose="020B0004020202020204" pitchFamily="34" charset="0"/>
                <a:cs typeface="Times New Roman" panose="02020603050405020304" pitchFamily="18" charset="0"/>
              </a:rPr>
              <a:t>PHP</a:t>
            </a:r>
            <a:r>
              <a:rPr lang="fr-CI" sz="1800" kern="100">
                <a:effectLst/>
                <a:latin typeface="+mj-lt"/>
                <a:ea typeface="Aptos" panose="020B0004020202020204" pitchFamily="34" charset="0"/>
                <a:cs typeface="Times New Roman" panose="02020603050405020304" pitchFamily="18" charset="0"/>
              </a:rPr>
              <a:t>, </a:t>
            </a:r>
            <a:r>
              <a:rPr lang="fr-CI" sz="1800" b="1" kern="100">
                <a:effectLst/>
                <a:latin typeface="+mj-lt"/>
                <a:ea typeface="Aptos" panose="020B0004020202020204" pitchFamily="34" charset="0"/>
                <a:cs typeface="Times New Roman" panose="02020603050405020304" pitchFamily="18" charset="0"/>
              </a:rPr>
              <a:t>HTML</a:t>
            </a:r>
            <a:r>
              <a:rPr lang="fr-CI" sz="1800" kern="100">
                <a:effectLst/>
                <a:latin typeface="+mj-lt"/>
                <a:ea typeface="Aptos" panose="020B0004020202020204" pitchFamily="34" charset="0"/>
                <a:cs typeface="Times New Roman" panose="02020603050405020304" pitchFamily="18" charset="0"/>
              </a:rPr>
              <a:t>, </a:t>
            </a:r>
            <a:r>
              <a:rPr lang="fr-CI" sz="1800" b="1" kern="100">
                <a:effectLst/>
                <a:latin typeface="+mj-lt"/>
                <a:ea typeface="Aptos" panose="020B0004020202020204" pitchFamily="34" charset="0"/>
                <a:cs typeface="Times New Roman" panose="02020603050405020304" pitchFamily="18" charset="0"/>
              </a:rPr>
              <a:t>CSS</a:t>
            </a:r>
            <a:r>
              <a:rPr lang="fr-CI" sz="1800" kern="100">
                <a:effectLst/>
                <a:latin typeface="+mj-lt"/>
                <a:ea typeface="Aptos" panose="020B0004020202020204" pitchFamily="34" charset="0"/>
                <a:cs typeface="Times New Roman" panose="02020603050405020304" pitchFamily="18" charset="0"/>
              </a:rPr>
              <a:t>, </a:t>
            </a:r>
            <a:r>
              <a:rPr lang="fr-CI" sz="1800" b="1" kern="100">
                <a:effectLst/>
                <a:latin typeface="+mj-lt"/>
                <a:ea typeface="Aptos" panose="020B0004020202020204" pitchFamily="34" charset="0"/>
                <a:cs typeface="Times New Roman" panose="02020603050405020304" pitchFamily="18" charset="0"/>
              </a:rPr>
              <a:t>JavaScript</a:t>
            </a:r>
            <a:r>
              <a:rPr lang="fr-CI" sz="1800" kern="100">
                <a:effectLst/>
                <a:latin typeface="+mj-lt"/>
                <a:ea typeface="Aptos" panose="020B0004020202020204" pitchFamily="34" charset="0"/>
                <a:cs typeface="Times New Roman" panose="02020603050405020304" pitchFamily="18" charset="0"/>
              </a:rPr>
              <a:t>, et peut être configuré pour supporter d'autres langages via des services personnalisés sur l'infrastructure sous-jacente.</a:t>
            </a:r>
            <a:endParaRPr lang="fr-FR" sz="1800" kern="100">
              <a:effectLst/>
              <a:latin typeface="+mj-lt"/>
              <a:ea typeface="Aptos" panose="020B0004020202020204" pitchFamily="34" charset="0"/>
              <a:cs typeface="Times New Roman" panose="02020603050405020304" pitchFamily="18" charset="0"/>
            </a:endParaRPr>
          </a:p>
        </p:txBody>
      </p:sp>
      <p:sp>
        <p:nvSpPr>
          <p:cNvPr id="19" name="ZoneTexte 18">
            <a:extLst>
              <a:ext uri="{FF2B5EF4-FFF2-40B4-BE49-F238E27FC236}">
                <a16:creationId xmlns:a16="http://schemas.microsoft.com/office/drawing/2014/main" id="{F9686E0B-440E-FACA-098B-8F50DF9B77B7}"/>
              </a:ext>
            </a:extLst>
          </p:cNvPr>
          <p:cNvSpPr txBox="1"/>
          <p:nvPr/>
        </p:nvSpPr>
        <p:spPr>
          <a:xfrm>
            <a:off x="5795195" y="224647"/>
            <a:ext cx="2420247"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2000">
                <a:ln>
                  <a:solidFill>
                    <a:schemeClr val="tx1">
                      <a:lumMod val="85000"/>
                      <a:lumOff val="15000"/>
                    </a:schemeClr>
                  </a:solidFill>
                </a:ln>
                <a:effectLst>
                  <a:outerShdw blurRad="38100" dist="38100" dir="2700000" algn="tl">
                    <a:srgbClr val="000000">
                      <a:alpha val="43137"/>
                    </a:srgbClr>
                  </a:outerShdw>
                </a:effectLst>
                <a:latin typeface="+mj-lt"/>
                <a:ea typeface="Verdana" pitchFamily="34" charset="0"/>
                <a:cs typeface="Verdana" pitchFamily="34" charset="0"/>
              </a:rPr>
              <a:t>SERVICE PAAS</a:t>
            </a:r>
            <a:endParaRPr lang="fr-FR" sz="4400">
              <a:ln>
                <a:solidFill>
                  <a:schemeClr val="tx1">
                    <a:lumMod val="85000"/>
                    <a:lumOff val="15000"/>
                  </a:schemeClr>
                </a:solidFill>
              </a:ln>
              <a:solidFill>
                <a:schemeClr val="tx1"/>
              </a:solidFill>
              <a:effectLst>
                <a:outerShdw blurRad="38100" dist="38100" dir="2700000" algn="tl">
                  <a:srgbClr val="000000">
                    <a:alpha val="43137"/>
                  </a:srgbClr>
                </a:outerShdw>
              </a:effectLst>
              <a:latin typeface="+mj-lt"/>
              <a:ea typeface="Verdana" pitchFamily="34" charset="0"/>
              <a:cs typeface="Verdana" pitchFamily="34" charset="0"/>
            </a:endParaRPr>
          </a:p>
        </p:txBody>
      </p:sp>
      <p:sp>
        <p:nvSpPr>
          <p:cNvPr id="6" name="Flowchart: Connector 5">
            <a:extLst>
              <a:ext uri="{FF2B5EF4-FFF2-40B4-BE49-F238E27FC236}">
                <a16:creationId xmlns:a16="http://schemas.microsoft.com/office/drawing/2014/main" id="{C5F9748C-2A7C-F732-CCF9-BF21E309B4C7}"/>
              </a:ext>
            </a:extLst>
          </p:cNvPr>
          <p:cNvSpPr/>
          <p:nvPr/>
        </p:nvSpPr>
        <p:spPr>
          <a:xfrm>
            <a:off x="283688" y="6292273"/>
            <a:ext cx="715817" cy="40574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Lucida Sans Unicode"/>
              </a:rPr>
              <a:t>12</a:t>
            </a:r>
            <a:endParaRPr lang="en-US"/>
          </a:p>
        </p:txBody>
      </p:sp>
    </p:spTree>
    <p:extLst>
      <p:ext uri="{BB962C8B-B14F-4D97-AF65-F5344CB8AC3E}">
        <p14:creationId xmlns:p14="http://schemas.microsoft.com/office/powerpoint/2010/main" val="22733826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ED99467B-EF14-EE8F-9DE7-D24FF3CC953B}"/>
              </a:ext>
            </a:extLst>
          </p:cNvPr>
          <p:cNvCxnSpPr/>
          <p:nvPr/>
        </p:nvCxnSpPr>
        <p:spPr>
          <a:xfrm rot="5400000">
            <a:off x="-1499412"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Losange 2">
            <a:extLst>
              <a:ext uri="{FF2B5EF4-FFF2-40B4-BE49-F238E27FC236}">
                <a16:creationId xmlns:a16="http://schemas.microsoft.com/office/drawing/2014/main" id="{B072C7FC-C9D4-EF6B-A901-24B7CBC20567}"/>
              </a:ext>
            </a:extLst>
          </p:cNvPr>
          <p:cNvSpPr/>
          <p:nvPr/>
        </p:nvSpPr>
        <p:spPr>
          <a:xfrm>
            <a:off x="357158" y="2857496"/>
            <a:ext cx="1285884" cy="733663"/>
          </a:xfrm>
          <a:prstGeom prst="diamond">
            <a:avLst/>
          </a:prstGeom>
          <a:gradFill>
            <a:gsLst>
              <a:gs pos="0">
                <a:srgbClr val="5E9EFF"/>
              </a:gs>
              <a:gs pos="39999">
                <a:srgbClr val="85C2FF"/>
              </a:gs>
              <a:gs pos="70000">
                <a:srgbClr val="C4D6EB"/>
              </a:gs>
              <a:gs pos="100000">
                <a:srgbClr val="FFEBFA"/>
              </a:gs>
            </a:gsLst>
            <a:lin ang="5400000" scaled="0"/>
          </a:gradFill>
          <a:effectLst>
            <a:outerShdw blurRad="50800" dist="38100" dir="8100000" algn="tr" rotWithShape="0">
              <a:prstClr val="black">
                <a:alpha val="40000"/>
              </a:prstClr>
            </a:outerShdw>
          </a:effectLst>
          <a:scene3d>
            <a:camera prst="perspectiveContrastingRightFacing">
              <a:rot lat="623785" lon="18963666" rev="213211"/>
            </a:camera>
            <a:lightRig rig="threePt" dir="t"/>
          </a:scene3d>
          <a:sp3d extrusionH="76200" contourW="12700" prstMaterial="metal">
            <a:bevelT w="234950" h="127000" prst="relaxedInset"/>
            <a:bevelB w="44450" h="69850"/>
            <a:extrusionClr>
              <a:schemeClr val="bg2">
                <a:lumMod val="90000"/>
              </a:schemeClr>
            </a:extrusionClr>
            <a:contourClr>
              <a:schemeClr val="bg2">
                <a:lumMod val="90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180000" rIns="108000" numCol="2" spcCol="36000" rtlCol="0" anchor="ctr">
            <a:spAutoFit/>
          </a:bodyPr>
          <a:lstStyle/>
          <a:p>
            <a:pPr algn="ctr"/>
            <a:r>
              <a:rPr lang="fr-FR" b="1" i="1">
                <a:solidFill>
                  <a:schemeClr val="tx1"/>
                </a:solidFill>
                <a:latin typeface="+mj-lt"/>
              </a:rPr>
              <a:t>4</a:t>
            </a:r>
          </a:p>
        </p:txBody>
      </p:sp>
      <p:sp>
        <p:nvSpPr>
          <p:cNvPr id="5" name="ZoneTexte 4">
            <a:extLst>
              <a:ext uri="{FF2B5EF4-FFF2-40B4-BE49-F238E27FC236}">
                <a16:creationId xmlns:a16="http://schemas.microsoft.com/office/drawing/2014/main" id="{69F899A5-4EF9-7F9C-A79B-B3D1A02A12BB}"/>
              </a:ext>
            </a:extLst>
          </p:cNvPr>
          <p:cNvSpPr txBox="1"/>
          <p:nvPr/>
        </p:nvSpPr>
        <p:spPr>
          <a:xfrm>
            <a:off x="4992275" y="335782"/>
            <a:ext cx="3798278"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2000">
                <a:ln>
                  <a:solidFill>
                    <a:schemeClr val="tx1">
                      <a:lumMod val="85000"/>
                      <a:lumOff val="15000"/>
                    </a:schemeClr>
                  </a:solidFill>
                </a:ln>
                <a:effectLst>
                  <a:outerShdw blurRad="38100" dist="38100" dir="2700000" algn="tl">
                    <a:srgbClr val="000000">
                      <a:alpha val="43137"/>
                    </a:srgbClr>
                  </a:outerShdw>
                </a:effectLst>
                <a:latin typeface="+mj-lt"/>
                <a:ea typeface="Verdana" pitchFamily="34" charset="0"/>
                <a:cs typeface="Verdana" pitchFamily="34" charset="0"/>
              </a:rPr>
              <a:t>AUTRES SERVICES (IaaS; SaaS)</a:t>
            </a:r>
            <a:endParaRPr lang="fr-FR" sz="4400">
              <a:ln>
                <a:solidFill>
                  <a:schemeClr val="tx1">
                    <a:lumMod val="85000"/>
                    <a:lumOff val="15000"/>
                  </a:schemeClr>
                </a:solidFill>
              </a:ln>
              <a:solidFill>
                <a:schemeClr val="tx1"/>
              </a:solidFill>
              <a:effectLst>
                <a:outerShdw blurRad="38100" dist="38100" dir="2700000" algn="tl">
                  <a:srgbClr val="000000">
                    <a:alpha val="43137"/>
                  </a:srgbClr>
                </a:outerShdw>
              </a:effectLst>
              <a:latin typeface="+mj-lt"/>
              <a:ea typeface="Verdana" pitchFamily="34" charset="0"/>
              <a:cs typeface="Verdana" pitchFamily="34" charset="0"/>
            </a:endParaRPr>
          </a:p>
        </p:txBody>
      </p:sp>
      <p:pic>
        <p:nvPicPr>
          <p:cNvPr id="4" name="Picture 2" descr="Cloudways Web Hosting - Review 2020 - PCMag Australia">
            <a:extLst>
              <a:ext uri="{FF2B5EF4-FFF2-40B4-BE49-F238E27FC236}">
                <a16:creationId xmlns:a16="http://schemas.microsoft.com/office/drawing/2014/main" id="{16DEEA7E-19DA-B450-97D6-C2C36C420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57" y="-112412"/>
            <a:ext cx="1962651" cy="1103991"/>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7C65073D-E1A0-BCFE-448A-B8DDAFD162E8}"/>
              </a:ext>
            </a:extLst>
          </p:cNvPr>
          <p:cNvSpPr txBox="1"/>
          <p:nvPr/>
        </p:nvSpPr>
        <p:spPr>
          <a:xfrm>
            <a:off x="2214546" y="1285877"/>
            <a:ext cx="9977454" cy="2153282"/>
          </a:xfrm>
          <a:prstGeom prst="rect">
            <a:avLst/>
          </a:prstGeom>
          <a:noFill/>
        </p:spPr>
        <p:txBody>
          <a:bodyPr wrap="square">
            <a:spAutoFit/>
          </a:bodyPr>
          <a:lstStyle/>
          <a:p>
            <a:pPr>
              <a:lnSpc>
                <a:spcPct val="107000"/>
              </a:lnSpc>
              <a:spcAft>
                <a:spcPts val="800"/>
              </a:spcAft>
            </a:pPr>
            <a:r>
              <a:rPr lang="fr-FR" sz="1800" b="1" u="sng" kern="100">
                <a:ln w="0"/>
                <a:solidFill>
                  <a:schemeClr val="accent1"/>
                </a:solidFill>
                <a:effectLst>
                  <a:outerShdw blurRad="38100" dist="25400" dir="5400000" algn="ctr" rotWithShape="0">
                    <a:srgbClr val="6E747A">
                      <a:alpha val="43000"/>
                    </a:srgbClr>
                  </a:outerShdw>
                </a:effectLst>
                <a:latin typeface="+mj-lt"/>
                <a:ea typeface="Aptos" panose="020B0004020202020204" pitchFamily="34" charset="0"/>
                <a:cs typeface="Times New Roman" panose="02020603050405020304" pitchFamily="18" charset="0"/>
              </a:rPr>
              <a:t>IaaS (Infrastructure as a Service) de Cloudways</a:t>
            </a:r>
            <a:endParaRPr lang="fr-FR" sz="1800" b="1" kern="100">
              <a:ln w="0"/>
              <a:solidFill>
                <a:schemeClr val="accent1"/>
              </a:solidFill>
              <a:effectLst>
                <a:outerShdw blurRad="38100" dist="25400" dir="5400000" algn="ctr" rotWithShape="0">
                  <a:srgbClr val="6E747A">
                    <a:alpha val="43000"/>
                  </a:srgbClr>
                </a:outerShdw>
              </a:effectLst>
              <a:latin typeface="+mj-lt"/>
              <a:ea typeface="Aptos" panose="020B0004020202020204" pitchFamily="34" charset="0"/>
              <a:cs typeface="Times New Roman" panose="02020603050405020304" pitchFamily="18" charset="0"/>
            </a:endParaRPr>
          </a:p>
          <a:p>
            <a:r>
              <a:rPr lang="fr-CI" sz="1800">
                <a:effectLst/>
                <a:latin typeface="+mj-lt"/>
                <a:ea typeface="Aptos" panose="020B0004020202020204" pitchFamily="34" charset="0"/>
                <a:cs typeface="Times New Roman" panose="02020603050405020304" pitchFamily="18" charset="0"/>
              </a:rPr>
              <a:t>Cloudways n’est pas directement un fournisseur d'IaaS. En réalité, il se base sur d'autres infrastructures cloud, telles que AWS, Google Cloud, DigitalOcean, Linode, et Vultr. Cloudways sert plutôt de couche de gestion (une sorte de PaaS amélioré) au-dessus de ces infrastructures. Toutefois, en choisissant Cloudways, vous pouvez bénéficier des avantages de l'IaaS fourni par ces plateformes tierces avec la gestion simplifiée de Cloudways</a:t>
            </a:r>
            <a:endParaRPr lang="fr-FR">
              <a:latin typeface="+mj-lt"/>
            </a:endParaRPr>
          </a:p>
        </p:txBody>
      </p:sp>
      <p:sp>
        <p:nvSpPr>
          <p:cNvPr id="10" name="ZoneTexte 9">
            <a:extLst>
              <a:ext uri="{FF2B5EF4-FFF2-40B4-BE49-F238E27FC236}">
                <a16:creationId xmlns:a16="http://schemas.microsoft.com/office/drawing/2014/main" id="{6F74729A-FE72-F356-8A2E-DCBDF2E5A981}"/>
              </a:ext>
            </a:extLst>
          </p:cNvPr>
          <p:cNvSpPr txBox="1"/>
          <p:nvPr/>
        </p:nvSpPr>
        <p:spPr>
          <a:xfrm>
            <a:off x="2214546" y="3749040"/>
            <a:ext cx="9977454" cy="2269467"/>
          </a:xfrm>
          <a:prstGeom prst="rect">
            <a:avLst/>
          </a:prstGeom>
          <a:noFill/>
        </p:spPr>
        <p:txBody>
          <a:bodyPr wrap="square">
            <a:spAutoFit/>
          </a:bodyPr>
          <a:lstStyle/>
          <a:p>
            <a:pPr>
              <a:lnSpc>
                <a:spcPct val="107000"/>
              </a:lnSpc>
              <a:spcAft>
                <a:spcPts val="800"/>
              </a:spcAft>
            </a:pPr>
            <a:r>
              <a:rPr lang="fr-CI" sz="1800" b="1" u="sng" kern="100">
                <a:ln w="0"/>
                <a:solidFill>
                  <a:schemeClr val="accent1"/>
                </a:solidFill>
                <a:effectLst>
                  <a:outerShdw blurRad="38100" dist="25400" dir="5400000" algn="ctr" rotWithShape="0">
                    <a:srgbClr val="6E747A">
                      <a:alpha val="43000"/>
                    </a:srgbClr>
                  </a:outerShdw>
                </a:effectLst>
                <a:latin typeface="+mj-lt"/>
                <a:ea typeface="Aptos" panose="020B0004020202020204" pitchFamily="34" charset="0"/>
                <a:cs typeface="Times New Roman" panose="02020603050405020304" pitchFamily="18" charset="0"/>
              </a:rPr>
              <a:t>S</a:t>
            </a:r>
            <a:r>
              <a:rPr lang="fr-FR" sz="1800" b="1" u="sng" kern="100" err="1">
                <a:ln w="0"/>
                <a:solidFill>
                  <a:schemeClr val="accent1"/>
                </a:solidFill>
                <a:effectLst>
                  <a:outerShdw blurRad="38100" dist="25400" dir="5400000" algn="ctr" rotWithShape="0">
                    <a:srgbClr val="6E747A">
                      <a:alpha val="43000"/>
                    </a:srgbClr>
                  </a:outerShdw>
                </a:effectLst>
                <a:latin typeface="+mj-lt"/>
                <a:ea typeface="Aptos" panose="020B0004020202020204" pitchFamily="34" charset="0"/>
                <a:cs typeface="Times New Roman" panose="02020603050405020304" pitchFamily="18" charset="0"/>
              </a:rPr>
              <a:t>aaS</a:t>
            </a:r>
            <a:r>
              <a:rPr lang="fr-FR" sz="1800" b="1" u="sng" kern="100">
                <a:ln w="0"/>
                <a:solidFill>
                  <a:schemeClr val="accent1"/>
                </a:solidFill>
                <a:effectLst>
                  <a:outerShdw blurRad="38100" dist="25400" dir="5400000" algn="ctr" rotWithShape="0">
                    <a:srgbClr val="6E747A">
                      <a:alpha val="43000"/>
                    </a:srgbClr>
                  </a:outerShdw>
                </a:effectLst>
                <a:latin typeface="+mj-lt"/>
                <a:ea typeface="Aptos" panose="020B0004020202020204" pitchFamily="34" charset="0"/>
                <a:cs typeface="Times New Roman" panose="02020603050405020304" pitchFamily="18" charset="0"/>
              </a:rPr>
              <a:t> (Software as a Service) de Cloudways</a:t>
            </a:r>
            <a:endParaRPr lang="fr-FR" sz="1800" b="1" kern="100">
              <a:ln w="0"/>
              <a:solidFill>
                <a:schemeClr val="accent1"/>
              </a:solidFill>
              <a:effectLst>
                <a:outerShdw blurRad="38100" dist="25400" dir="5400000" algn="ctr" rotWithShape="0">
                  <a:srgbClr val="6E747A">
                    <a:alpha val="43000"/>
                  </a:srgbClr>
                </a:outerShdw>
              </a:effectLst>
              <a:latin typeface="+mj-lt"/>
              <a:ea typeface="Aptos" panose="020B0004020202020204" pitchFamily="34" charset="0"/>
              <a:cs typeface="Times New Roman" panose="02020603050405020304" pitchFamily="18" charset="0"/>
            </a:endParaRPr>
          </a:p>
          <a:p>
            <a:pPr>
              <a:lnSpc>
                <a:spcPct val="107000"/>
              </a:lnSpc>
              <a:spcAft>
                <a:spcPts val="800"/>
              </a:spcAft>
            </a:pPr>
            <a:r>
              <a:rPr lang="fr-FR" sz="1800" kern="100">
                <a:effectLst/>
                <a:latin typeface="+mj-lt"/>
                <a:ea typeface="Aptos" panose="020B0004020202020204" pitchFamily="34" charset="0"/>
                <a:cs typeface="Times New Roman" panose="02020603050405020304" pitchFamily="18" charset="0"/>
              </a:rPr>
              <a:t>Cloudways ne propose pas vraiment une offre SaaS classique, mais il facilite le déploiement d'applications SaaS tierces sur ses serveurs gérés. Par exemple, vous pouvez déployer des plateformes comme WordPress, Magento, Drupal, etc., et les gérer avec Cloudways. Cela rend l'utilisation de ces logiciels beaucoup plus accessible pour les utilisateurs non techniques, sans avoir besoin de s'occuper de la configuration ou de l'entretien des serveurs.</a:t>
            </a:r>
          </a:p>
        </p:txBody>
      </p:sp>
      <p:sp>
        <p:nvSpPr>
          <p:cNvPr id="7" name="Flowchart: Connector 6">
            <a:extLst>
              <a:ext uri="{FF2B5EF4-FFF2-40B4-BE49-F238E27FC236}">
                <a16:creationId xmlns:a16="http://schemas.microsoft.com/office/drawing/2014/main" id="{B0132227-3441-3150-DF45-8BD505F624C6}"/>
              </a:ext>
            </a:extLst>
          </p:cNvPr>
          <p:cNvSpPr/>
          <p:nvPr/>
        </p:nvSpPr>
        <p:spPr>
          <a:xfrm>
            <a:off x="283688" y="6292273"/>
            <a:ext cx="715817" cy="40574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Lucida Sans Unicode"/>
              </a:rPr>
              <a:t>13</a:t>
            </a:r>
            <a:endParaRPr lang="en-US"/>
          </a:p>
        </p:txBody>
      </p:sp>
    </p:spTree>
    <p:extLst>
      <p:ext uri="{BB962C8B-B14F-4D97-AF65-F5344CB8AC3E}">
        <p14:creationId xmlns:p14="http://schemas.microsoft.com/office/powerpoint/2010/main" val="2438834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ED99467B-EF14-EE8F-9DE7-D24FF3CC953B}"/>
              </a:ext>
            </a:extLst>
          </p:cNvPr>
          <p:cNvCxnSpPr/>
          <p:nvPr/>
        </p:nvCxnSpPr>
        <p:spPr>
          <a:xfrm rot="5400000">
            <a:off x="-1499412"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Losange 2">
            <a:extLst>
              <a:ext uri="{FF2B5EF4-FFF2-40B4-BE49-F238E27FC236}">
                <a16:creationId xmlns:a16="http://schemas.microsoft.com/office/drawing/2014/main" id="{B072C7FC-C9D4-EF6B-A901-24B7CBC20567}"/>
              </a:ext>
            </a:extLst>
          </p:cNvPr>
          <p:cNvSpPr/>
          <p:nvPr/>
        </p:nvSpPr>
        <p:spPr>
          <a:xfrm>
            <a:off x="386508" y="2695337"/>
            <a:ext cx="1285884" cy="733663"/>
          </a:xfrm>
          <a:prstGeom prst="diamond">
            <a:avLst/>
          </a:prstGeom>
          <a:gradFill>
            <a:gsLst>
              <a:gs pos="0">
                <a:srgbClr val="5E9EFF"/>
              </a:gs>
              <a:gs pos="39999">
                <a:srgbClr val="85C2FF"/>
              </a:gs>
              <a:gs pos="70000">
                <a:srgbClr val="C4D6EB"/>
              </a:gs>
              <a:gs pos="100000">
                <a:srgbClr val="FFEBFA"/>
              </a:gs>
            </a:gsLst>
            <a:lin ang="5400000" scaled="0"/>
          </a:gradFill>
          <a:effectLst>
            <a:outerShdw blurRad="50800" dist="38100" dir="8100000" algn="tr" rotWithShape="0">
              <a:prstClr val="black">
                <a:alpha val="40000"/>
              </a:prstClr>
            </a:outerShdw>
          </a:effectLst>
          <a:scene3d>
            <a:camera prst="perspectiveContrastingRightFacing">
              <a:rot lat="623785" lon="18963666" rev="213211"/>
            </a:camera>
            <a:lightRig rig="threePt" dir="t"/>
          </a:scene3d>
          <a:sp3d extrusionH="76200" contourW="12700" prstMaterial="metal">
            <a:bevelT w="234950" h="127000" prst="relaxedInset"/>
            <a:bevelB w="44450" h="69850"/>
            <a:extrusionClr>
              <a:schemeClr val="bg2">
                <a:lumMod val="90000"/>
              </a:schemeClr>
            </a:extrusionClr>
            <a:contourClr>
              <a:schemeClr val="bg2">
                <a:lumMod val="90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180000" rIns="108000" numCol="2" spcCol="36000" rtlCol="0" anchor="ctr">
            <a:spAutoFit/>
          </a:bodyPr>
          <a:lstStyle/>
          <a:p>
            <a:pPr algn="ctr"/>
            <a:r>
              <a:rPr lang="fr-FR" b="1" i="1">
                <a:solidFill>
                  <a:schemeClr val="tx1"/>
                </a:solidFill>
              </a:rPr>
              <a:t>5</a:t>
            </a:r>
          </a:p>
        </p:txBody>
      </p:sp>
      <p:graphicFrame>
        <p:nvGraphicFramePr>
          <p:cNvPr id="6" name="Tableau 5">
            <a:extLst>
              <a:ext uri="{FF2B5EF4-FFF2-40B4-BE49-F238E27FC236}">
                <a16:creationId xmlns:a16="http://schemas.microsoft.com/office/drawing/2014/main" id="{79DC8F60-26F3-9A7F-6100-A1A3F6C49E24}"/>
              </a:ext>
            </a:extLst>
          </p:cNvPr>
          <p:cNvGraphicFramePr>
            <a:graphicFrameLocks noGrp="1"/>
          </p:cNvGraphicFramePr>
          <p:nvPr>
            <p:extLst>
              <p:ext uri="{D42A27DB-BD31-4B8C-83A1-F6EECF244321}">
                <p14:modId xmlns:p14="http://schemas.microsoft.com/office/powerpoint/2010/main" val="887152726"/>
              </p:ext>
            </p:extLst>
          </p:nvPr>
        </p:nvGraphicFramePr>
        <p:xfrm>
          <a:off x="2186785" y="54407"/>
          <a:ext cx="9985840" cy="6129060"/>
        </p:xfrm>
        <a:graphic>
          <a:graphicData uri="http://schemas.openxmlformats.org/drawingml/2006/table">
            <a:tbl>
              <a:tblPr firstRow="1" bandRow="1">
                <a:tableStyleId>{5C22544A-7EE6-4342-B048-85BDC9FD1C3A}</a:tableStyleId>
              </a:tblPr>
              <a:tblGrid>
                <a:gridCol w="2496460">
                  <a:extLst>
                    <a:ext uri="{9D8B030D-6E8A-4147-A177-3AD203B41FA5}">
                      <a16:colId xmlns:a16="http://schemas.microsoft.com/office/drawing/2014/main" val="1544055561"/>
                    </a:ext>
                  </a:extLst>
                </a:gridCol>
                <a:gridCol w="2496460">
                  <a:extLst>
                    <a:ext uri="{9D8B030D-6E8A-4147-A177-3AD203B41FA5}">
                      <a16:colId xmlns:a16="http://schemas.microsoft.com/office/drawing/2014/main" val="2795057014"/>
                    </a:ext>
                  </a:extLst>
                </a:gridCol>
                <a:gridCol w="2496460">
                  <a:extLst>
                    <a:ext uri="{9D8B030D-6E8A-4147-A177-3AD203B41FA5}">
                      <a16:colId xmlns:a16="http://schemas.microsoft.com/office/drawing/2014/main" val="1028315081"/>
                    </a:ext>
                  </a:extLst>
                </a:gridCol>
                <a:gridCol w="2496460">
                  <a:extLst>
                    <a:ext uri="{9D8B030D-6E8A-4147-A177-3AD203B41FA5}">
                      <a16:colId xmlns:a16="http://schemas.microsoft.com/office/drawing/2014/main" val="4158636853"/>
                    </a:ext>
                  </a:extLst>
                </a:gridCol>
              </a:tblGrid>
              <a:tr h="293685">
                <a:tc>
                  <a:txBody>
                    <a:bodyPr/>
                    <a:lstStyle/>
                    <a:p>
                      <a:r>
                        <a:rPr lang="fr-FR" sz="1400"/>
                        <a:t>Critère</a:t>
                      </a:r>
                    </a:p>
                  </a:txBody>
                  <a:tcPr/>
                </a:tc>
                <a:tc>
                  <a:txBody>
                    <a:bodyPr/>
                    <a:lstStyle/>
                    <a:p>
                      <a:r>
                        <a:rPr lang="fr-FR" sz="1400"/>
                        <a:t>Alibaba Cloud</a:t>
                      </a:r>
                    </a:p>
                  </a:txBody>
                  <a:tcPr/>
                </a:tc>
                <a:tc>
                  <a:txBody>
                    <a:bodyPr/>
                    <a:lstStyle/>
                    <a:p>
                      <a:r>
                        <a:rPr lang="fr-FR" sz="1400"/>
                        <a:t> </a:t>
                      </a:r>
                      <a:r>
                        <a:rPr lang="fr-FR" sz="1400" err="1"/>
                        <a:t>Cloudwaze</a:t>
                      </a:r>
                      <a:endParaRPr lang="fr-FR" sz="1400"/>
                    </a:p>
                  </a:txBody>
                  <a:tcPr/>
                </a:tc>
                <a:tc>
                  <a:txBody>
                    <a:bodyPr/>
                    <a:lstStyle/>
                    <a:p>
                      <a:r>
                        <a:rPr lang="fr-FR" sz="1400"/>
                        <a:t> Cloudways</a:t>
                      </a:r>
                    </a:p>
                  </a:txBody>
                  <a:tcPr/>
                </a:tc>
                <a:extLst>
                  <a:ext uri="{0D108BD9-81ED-4DB2-BD59-A6C34878D82A}">
                    <a16:rowId xmlns:a16="http://schemas.microsoft.com/office/drawing/2014/main" val="991920437"/>
                  </a:ext>
                </a:extLst>
              </a:tr>
              <a:tr h="726870">
                <a:tc>
                  <a:txBody>
                    <a:bodyPr/>
                    <a:lstStyle/>
                    <a:p>
                      <a:r>
                        <a:rPr lang="fr-FR" sz="1400" b="1"/>
                        <a:t>Évolutivité</a:t>
                      </a:r>
                      <a:endParaRPr lang="fr-FR" sz="1400"/>
                    </a:p>
                  </a:txBody>
                  <a:tcPr anchor="ctr"/>
                </a:tc>
                <a:tc>
                  <a:txBody>
                    <a:bodyPr/>
                    <a:lstStyle/>
                    <a:p>
                      <a:r>
                        <a:rPr lang="fr-FR" sz="1400"/>
                        <a:t>Très élevé, adapté aux grandes entreprises</a:t>
                      </a:r>
                    </a:p>
                  </a:txBody>
                  <a:tcPr anchor="ctr"/>
                </a:tc>
                <a:tc>
                  <a:txBody>
                    <a:bodyPr/>
                    <a:lstStyle/>
                    <a:p>
                      <a:r>
                        <a:rPr lang="fr-FR" sz="1400"/>
                        <a:t>Moyenne, adapté aux PME</a:t>
                      </a:r>
                    </a:p>
                  </a:txBody>
                  <a:tcPr anchor="ctr"/>
                </a:tc>
                <a:tc>
                  <a:txBody>
                    <a:bodyPr/>
                    <a:lstStyle/>
                    <a:p>
                      <a:r>
                        <a:rPr lang="fr-FR" sz="1400"/>
                        <a:t>Très élevé, avec flexibilité multi-cloud</a:t>
                      </a:r>
                    </a:p>
                  </a:txBody>
                  <a:tcPr anchor="ctr"/>
                </a:tc>
                <a:extLst>
                  <a:ext uri="{0D108BD9-81ED-4DB2-BD59-A6C34878D82A}">
                    <a16:rowId xmlns:a16="http://schemas.microsoft.com/office/drawing/2014/main" val="991564297"/>
                  </a:ext>
                </a:extLst>
              </a:tr>
              <a:tr h="726870">
                <a:tc>
                  <a:txBody>
                    <a:bodyPr/>
                    <a:lstStyle/>
                    <a:p>
                      <a:r>
                        <a:rPr lang="fr-FR" b="1"/>
                        <a:t>Facilité d'utilisation</a:t>
                      </a:r>
                      <a:endParaRPr lang="fr-FR"/>
                    </a:p>
                  </a:txBody>
                  <a:tcPr anchor="ctr"/>
                </a:tc>
                <a:tc>
                  <a:txBody>
                    <a:bodyPr/>
                    <a:lstStyle/>
                    <a:p>
                      <a:r>
                        <a:rPr lang="fr-FR" sz="1400"/>
                        <a:t>Interface Complexe</a:t>
                      </a:r>
                    </a:p>
                  </a:txBody>
                  <a:tcPr anchor="ctr"/>
                </a:tc>
                <a:tc>
                  <a:txBody>
                    <a:bodyPr/>
                    <a:lstStyle/>
                    <a:p>
                      <a:r>
                        <a:rPr lang="fr-FR" sz="1400"/>
                        <a:t>Très simple et convivial</a:t>
                      </a:r>
                    </a:p>
                  </a:txBody>
                  <a:tcPr anchor="ctr"/>
                </a:tc>
                <a:tc>
                  <a:txBody>
                    <a:bodyPr/>
                    <a:lstStyle/>
                    <a:p>
                      <a:r>
                        <a:rPr lang="fr-FR" sz="1400"/>
                        <a:t>Très simple, interface intuitive</a:t>
                      </a:r>
                    </a:p>
                  </a:txBody>
                  <a:tcPr anchor="ctr"/>
                </a:tc>
                <a:extLst>
                  <a:ext uri="{0D108BD9-81ED-4DB2-BD59-A6C34878D82A}">
                    <a16:rowId xmlns:a16="http://schemas.microsoft.com/office/drawing/2014/main" val="4025129448"/>
                  </a:ext>
                </a:extLst>
              </a:tr>
              <a:tr h="726870">
                <a:tc>
                  <a:txBody>
                    <a:bodyPr/>
                    <a:lstStyle/>
                    <a:p>
                      <a:r>
                        <a:rPr lang="fr-FR" sz="1400" b="1"/>
                        <a:t>Performance</a:t>
                      </a:r>
                      <a:endParaRPr lang="fr-FR" sz="1400"/>
                    </a:p>
                  </a:txBody>
                  <a:tcPr anchor="ctr"/>
                </a:tc>
                <a:tc>
                  <a:txBody>
                    <a:bodyPr/>
                    <a:lstStyle/>
                    <a:p>
                      <a:r>
                        <a:rPr lang="fr-FR" sz="1400"/>
                        <a:t>Performances élevées, infrastructure robuste</a:t>
                      </a:r>
                    </a:p>
                  </a:txBody>
                  <a:tcPr anchor="ctr"/>
                </a:tc>
                <a:tc>
                  <a:txBody>
                    <a:bodyPr/>
                    <a:lstStyle/>
                    <a:p>
                      <a:r>
                        <a:rPr lang="fr-FR" sz="1400"/>
                        <a:t>Optimisé pour WordPress</a:t>
                      </a:r>
                    </a:p>
                  </a:txBody>
                  <a:tcPr anchor="ctr"/>
                </a:tc>
                <a:tc>
                  <a:txBody>
                    <a:bodyPr/>
                    <a:lstStyle/>
                    <a:p>
                      <a:r>
                        <a:rPr lang="fr-FR" sz="1400"/>
                        <a:t>Optimisé pour WordPress et multisite</a:t>
                      </a:r>
                    </a:p>
                  </a:txBody>
                  <a:tcPr anchor="ctr"/>
                </a:tc>
                <a:extLst>
                  <a:ext uri="{0D108BD9-81ED-4DB2-BD59-A6C34878D82A}">
                    <a16:rowId xmlns:a16="http://schemas.microsoft.com/office/drawing/2014/main" val="2470493864"/>
                  </a:ext>
                </a:extLst>
              </a:tr>
              <a:tr h="726870">
                <a:tc>
                  <a:txBody>
                    <a:bodyPr/>
                    <a:lstStyle/>
                    <a:p>
                      <a:r>
                        <a:rPr lang="fr-FR" sz="1400" b="1"/>
                        <a:t>Support technique</a:t>
                      </a:r>
                      <a:endParaRPr lang="fr-FR" sz="1400"/>
                    </a:p>
                  </a:txBody>
                  <a:tcPr anchor="ctr"/>
                </a:tc>
                <a:tc>
                  <a:txBody>
                    <a:bodyPr/>
                    <a:lstStyle/>
                    <a:p>
                      <a:r>
                        <a:rPr lang="fr-FR" sz="1400"/>
                        <a:t>Bon mais variable</a:t>
                      </a:r>
                    </a:p>
                  </a:txBody>
                  <a:tcPr anchor="ctr"/>
                </a:tc>
                <a:tc>
                  <a:txBody>
                    <a:bodyPr/>
                    <a:lstStyle/>
                    <a:p>
                      <a:r>
                        <a:rPr lang="fr-FR" sz="1400"/>
                        <a:t>Bon pour les PME</a:t>
                      </a:r>
                    </a:p>
                  </a:txBody>
                  <a:tcPr anchor="ctr"/>
                </a:tc>
                <a:tc>
                  <a:txBody>
                    <a:bodyPr/>
                    <a:lstStyle/>
                    <a:p>
                      <a:r>
                        <a:rPr lang="fr-FR" sz="1400"/>
                        <a:t>Excellent, support 24/7 réactif</a:t>
                      </a:r>
                    </a:p>
                  </a:txBody>
                  <a:tcPr anchor="ctr"/>
                </a:tc>
                <a:extLst>
                  <a:ext uri="{0D108BD9-81ED-4DB2-BD59-A6C34878D82A}">
                    <a16:rowId xmlns:a16="http://schemas.microsoft.com/office/drawing/2014/main" val="230613704"/>
                  </a:ext>
                </a:extLst>
              </a:tr>
              <a:tr h="726870">
                <a:tc>
                  <a:txBody>
                    <a:bodyPr/>
                    <a:lstStyle/>
                    <a:p>
                      <a:r>
                        <a:rPr lang="fr-FR" sz="1400" b="1"/>
                        <a:t>Tarification</a:t>
                      </a:r>
                      <a:endParaRPr lang="fr-FR" sz="1400"/>
                    </a:p>
                  </a:txBody>
                  <a:tcPr anchor="ctr"/>
                </a:tc>
                <a:tc>
                  <a:txBody>
                    <a:bodyPr/>
                    <a:lstStyle/>
                    <a:p>
                      <a:r>
                        <a:rPr lang="fr-FR" sz="1400"/>
                        <a:t>Flexible, basé sur l'utilisation (min 19.99$/mois )</a:t>
                      </a:r>
                    </a:p>
                  </a:txBody>
                  <a:tcPr anchor="ctr"/>
                </a:tc>
                <a:tc>
                  <a:txBody>
                    <a:bodyPr/>
                    <a:lstStyle/>
                    <a:p>
                      <a:r>
                        <a:rPr lang="fr-FR" sz="1400"/>
                        <a:t>Forfaits abordables pour petites entreprises</a:t>
                      </a:r>
                    </a:p>
                  </a:txBody>
                  <a:tcPr anchor="ctr"/>
                </a:tc>
                <a:tc>
                  <a:txBody>
                    <a:bodyPr/>
                    <a:lstStyle/>
                    <a:p>
                      <a:r>
                        <a:rPr lang="fr-FR" sz="1400" err="1"/>
                        <a:t>Pay</a:t>
                      </a:r>
                      <a:r>
                        <a:rPr lang="fr-FR" sz="1400"/>
                        <a:t>-as-</a:t>
                      </a:r>
                      <a:r>
                        <a:rPr lang="fr-FR" sz="1400" err="1"/>
                        <a:t>you</a:t>
                      </a:r>
                      <a:r>
                        <a:rPr lang="fr-FR" sz="1400"/>
                        <a:t>-go, flexible et abordable (min 11$/mois)</a:t>
                      </a:r>
                    </a:p>
                  </a:txBody>
                  <a:tcPr anchor="ctr"/>
                </a:tc>
                <a:extLst>
                  <a:ext uri="{0D108BD9-81ED-4DB2-BD59-A6C34878D82A}">
                    <a16:rowId xmlns:a16="http://schemas.microsoft.com/office/drawing/2014/main" val="1135004148"/>
                  </a:ext>
                </a:extLst>
              </a:tr>
              <a:tr h="726870">
                <a:tc>
                  <a:txBody>
                    <a:bodyPr/>
                    <a:lstStyle/>
                    <a:p>
                      <a:r>
                        <a:rPr lang="fr-FR" sz="1400" b="1"/>
                        <a:t>Cas d’utilisation</a:t>
                      </a:r>
                      <a:endParaRPr lang="fr-FR" sz="1400"/>
                    </a:p>
                  </a:txBody>
                  <a:tcPr anchor="ctr"/>
                </a:tc>
                <a:tc>
                  <a:txBody>
                    <a:bodyPr/>
                    <a:lstStyle/>
                    <a:p>
                      <a:r>
                        <a:rPr lang="fr-FR" sz="1400"/>
                        <a:t>Grandes entreprises, big data, IA, ML</a:t>
                      </a:r>
                    </a:p>
                  </a:txBody>
                  <a:tcPr anchor="ctr"/>
                </a:tc>
                <a:tc>
                  <a:txBody>
                    <a:bodyPr/>
                    <a:lstStyle/>
                    <a:p>
                      <a:r>
                        <a:rPr lang="fr-FR" sz="1400"/>
                        <a:t>Petites entreprises, sites WordPress</a:t>
                      </a:r>
                    </a:p>
                  </a:txBody>
                  <a:tcPr anchor="ctr"/>
                </a:tc>
                <a:tc>
                  <a:txBody>
                    <a:bodyPr/>
                    <a:lstStyle/>
                    <a:p>
                      <a:r>
                        <a:rPr lang="fr-FR" sz="1400"/>
                        <a:t>Développeurs et entreprises cherchant la flexibilité </a:t>
                      </a:r>
                      <a:r>
                        <a:rPr lang="fr-FR" sz="1400" err="1"/>
                        <a:t>multi-cloud</a:t>
                      </a:r>
                      <a:endParaRPr lang="fr-FR" sz="1400"/>
                    </a:p>
                  </a:txBody>
                  <a:tcPr anchor="ctr"/>
                </a:tc>
                <a:extLst>
                  <a:ext uri="{0D108BD9-81ED-4DB2-BD59-A6C34878D82A}">
                    <a16:rowId xmlns:a16="http://schemas.microsoft.com/office/drawing/2014/main" val="678579342"/>
                  </a:ext>
                </a:extLst>
              </a:tr>
              <a:tr h="726870">
                <a:tc>
                  <a:txBody>
                    <a:bodyPr/>
                    <a:lstStyle/>
                    <a:p>
                      <a:r>
                        <a:rPr lang="fr-FR" sz="1400" b="1"/>
                        <a:t>Fonctionnalités avancées</a:t>
                      </a:r>
                      <a:endParaRPr lang="fr-FR" sz="1400"/>
                    </a:p>
                  </a:txBody>
                  <a:tcPr anchor="ctr"/>
                </a:tc>
                <a:tc>
                  <a:txBody>
                    <a:bodyPr/>
                    <a:lstStyle/>
                    <a:p>
                      <a:r>
                        <a:rPr lang="en-US" sz="1400"/>
                        <a:t>IA, big data, machine learning, CDN</a:t>
                      </a:r>
                      <a:endParaRPr lang="fr-FR" sz="1400"/>
                    </a:p>
                  </a:txBody>
                  <a:tcPr anchor="ctr"/>
                </a:tc>
                <a:tc>
                  <a:txBody>
                    <a:bodyPr/>
                    <a:lstStyle/>
                    <a:p>
                      <a:r>
                        <a:rPr lang="fr-FR" sz="1400"/>
                        <a:t>Limité aux besoins des PME</a:t>
                      </a:r>
                    </a:p>
                  </a:txBody>
                  <a:tcPr anchor="ctr"/>
                </a:tc>
                <a:tc>
                  <a:txBody>
                    <a:bodyPr/>
                    <a:lstStyle/>
                    <a:p>
                      <a:r>
                        <a:rPr lang="fr-FR" sz="1400"/>
                        <a:t>Optimisé pour WordPress, </a:t>
                      </a:r>
                      <a:r>
                        <a:rPr lang="fr-FR" sz="1400" err="1"/>
                        <a:t>multi-cloud</a:t>
                      </a:r>
                      <a:endParaRPr lang="fr-FR" sz="1400"/>
                    </a:p>
                  </a:txBody>
                  <a:tcPr anchor="ctr"/>
                </a:tc>
                <a:extLst>
                  <a:ext uri="{0D108BD9-81ED-4DB2-BD59-A6C34878D82A}">
                    <a16:rowId xmlns:a16="http://schemas.microsoft.com/office/drawing/2014/main" val="4030738850"/>
                  </a:ext>
                </a:extLst>
              </a:tr>
              <a:tr h="726870">
                <a:tc>
                  <a:txBody>
                    <a:bodyPr/>
                    <a:lstStyle/>
                    <a:p>
                      <a:r>
                        <a:rPr lang="fr-FR" sz="1400" b="1"/>
                        <a:t>Sécurité</a:t>
                      </a:r>
                    </a:p>
                  </a:txBody>
                  <a:tcPr anchor="ctr"/>
                </a:tc>
                <a:tc>
                  <a:txBody>
                    <a:bodyPr/>
                    <a:lstStyle/>
                    <a:p>
                      <a:r>
                        <a:rPr lang="fr-FR" sz="1400"/>
                        <a:t>Sécurité robuste et personnalisable</a:t>
                      </a:r>
                    </a:p>
                  </a:txBody>
                  <a:tcPr anchor="ctr"/>
                </a:tc>
                <a:tc>
                  <a:txBody>
                    <a:bodyPr/>
                    <a:lstStyle/>
                    <a:p>
                      <a:r>
                        <a:rPr lang="fr-FR" sz="1400"/>
                        <a:t>Sécurité renforcée</a:t>
                      </a:r>
                    </a:p>
                  </a:txBody>
                  <a:tcPr anchor="ctr"/>
                </a:tc>
                <a:tc>
                  <a:txBody>
                    <a:bodyPr/>
                    <a:lstStyle/>
                    <a:p>
                      <a:r>
                        <a:rPr lang="fr-FR" sz="1400"/>
                        <a:t>Sécurité assurée avec options avancées</a:t>
                      </a:r>
                    </a:p>
                  </a:txBody>
                  <a:tcPr anchor="ctr"/>
                </a:tc>
                <a:extLst>
                  <a:ext uri="{0D108BD9-81ED-4DB2-BD59-A6C34878D82A}">
                    <a16:rowId xmlns:a16="http://schemas.microsoft.com/office/drawing/2014/main" val="3395769146"/>
                  </a:ext>
                </a:extLst>
              </a:tr>
            </a:tbl>
          </a:graphicData>
        </a:graphic>
      </p:graphicFrame>
      <p:pic>
        <p:nvPicPr>
          <p:cNvPr id="7" name="Image 6">
            <a:extLst>
              <a:ext uri="{FF2B5EF4-FFF2-40B4-BE49-F238E27FC236}">
                <a16:creationId xmlns:a16="http://schemas.microsoft.com/office/drawing/2014/main" id="{A18F357A-05E6-1476-73F4-AC211E62C03E}"/>
              </a:ext>
            </a:extLst>
          </p:cNvPr>
          <p:cNvPicPr>
            <a:picLocks noChangeAspect="1"/>
          </p:cNvPicPr>
          <p:nvPr/>
        </p:nvPicPr>
        <p:blipFill>
          <a:blip r:embed="rId2"/>
          <a:stretch>
            <a:fillRect/>
          </a:stretch>
        </p:blipFill>
        <p:spPr>
          <a:xfrm>
            <a:off x="7485244" y="6133344"/>
            <a:ext cx="1897853" cy="614680"/>
          </a:xfrm>
          <a:prstGeom prst="rect">
            <a:avLst/>
          </a:prstGeom>
        </p:spPr>
      </p:pic>
      <p:pic>
        <p:nvPicPr>
          <p:cNvPr id="1026" name="Picture 2" descr="Cloudways Web Hosting - Review 2020 - PCMag Australia">
            <a:extLst>
              <a:ext uri="{FF2B5EF4-FFF2-40B4-BE49-F238E27FC236}">
                <a16:creationId xmlns:a16="http://schemas.microsoft.com/office/drawing/2014/main" id="{BBBD48A2-8F00-6DD6-473B-F79DD62C04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0803" y="5888688"/>
            <a:ext cx="1962651" cy="110399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138595A7-3821-AECB-F179-B5703A40C349}"/>
              </a:ext>
            </a:extLst>
          </p:cNvPr>
          <p:cNvPicPr>
            <a:picLocks noChangeAspect="1"/>
          </p:cNvPicPr>
          <p:nvPr/>
        </p:nvPicPr>
        <p:blipFill>
          <a:blip r:embed="rId4"/>
          <a:stretch>
            <a:fillRect/>
          </a:stretch>
        </p:blipFill>
        <p:spPr>
          <a:xfrm>
            <a:off x="5337048" y="6178817"/>
            <a:ext cx="1003887" cy="523735"/>
          </a:xfrm>
          <a:prstGeom prst="rect">
            <a:avLst/>
          </a:prstGeom>
        </p:spPr>
      </p:pic>
      <p:sp>
        <p:nvSpPr>
          <p:cNvPr id="8" name="Flowchart: Connector 7">
            <a:extLst>
              <a:ext uri="{FF2B5EF4-FFF2-40B4-BE49-F238E27FC236}">
                <a16:creationId xmlns:a16="http://schemas.microsoft.com/office/drawing/2014/main" id="{17466775-90C5-4EC0-7FD2-0A4CCA90DA66}"/>
              </a:ext>
            </a:extLst>
          </p:cNvPr>
          <p:cNvSpPr/>
          <p:nvPr/>
        </p:nvSpPr>
        <p:spPr>
          <a:xfrm>
            <a:off x="283688" y="6292273"/>
            <a:ext cx="715817" cy="40574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Lucida Sans Unicode"/>
              </a:rPr>
              <a:t>14</a:t>
            </a:r>
            <a:endParaRPr lang="en-US"/>
          </a:p>
        </p:txBody>
      </p:sp>
    </p:spTree>
    <p:extLst>
      <p:ext uri="{BB962C8B-B14F-4D97-AF65-F5344CB8AC3E}">
        <p14:creationId xmlns:p14="http://schemas.microsoft.com/office/powerpoint/2010/main" val="9439544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9B7985B9-11DD-AB31-411D-32AA80709153}"/>
              </a:ext>
            </a:extLst>
          </p:cNvPr>
          <p:cNvSpPr txBox="1"/>
          <p:nvPr/>
        </p:nvSpPr>
        <p:spPr>
          <a:xfrm>
            <a:off x="2274782" y="1169342"/>
            <a:ext cx="9151620" cy="3785652"/>
          </a:xfrm>
          <a:prstGeom prst="rect">
            <a:avLst/>
          </a:prstGeom>
          <a:noFill/>
        </p:spPr>
        <p:txBody>
          <a:bodyPr wrap="square">
            <a:spAutoFit/>
          </a:bodyPr>
          <a:lstStyle/>
          <a:p>
            <a:pPr algn="ctr"/>
            <a:r>
              <a:rPr lang="fr-FR" sz="2400"/>
              <a:t>Idéal pour les grandes entreprises nécessitant des</a:t>
            </a:r>
          </a:p>
          <a:p>
            <a:pPr algn="ctr"/>
            <a:r>
              <a:rPr lang="fr-FR" sz="2400"/>
              <a:t>fonctionnalités avancées (big data, IA).</a:t>
            </a:r>
          </a:p>
          <a:p>
            <a:pPr algn="ctr"/>
            <a:endParaRPr lang="fr-FR" sz="2400"/>
          </a:p>
          <a:p>
            <a:pPr algn="ctr"/>
            <a:endParaRPr lang="fr-FR" sz="2400"/>
          </a:p>
          <a:p>
            <a:pPr algn="ctr"/>
            <a:r>
              <a:rPr lang="fr-FR" sz="2400"/>
              <a:t>Adapté aux petites entreprises et sites WordPress, avec une interface simple.</a:t>
            </a:r>
          </a:p>
          <a:p>
            <a:pPr algn="ctr"/>
            <a:endParaRPr lang="fr-FR" sz="2400"/>
          </a:p>
          <a:p>
            <a:pPr algn="ctr"/>
            <a:endParaRPr lang="fr-FR" sz="2400"/>
          </a:p>
          <a:p>
            <a:pPr algn="ctr"/>
            <a:r>
              <a:rPr lang="fr-FR" sz="2400"/>
              <a:t>Offre la flexibilité </a:t>
            </a:r>
            <a:r>
              <a:rPr lang="fr-FR" sz="2400" err="1"/>
              <a:t>multi-cloud</a:t>
            </a:r>
            <a:r>
              <a:rPr lang="fr-FR" sz="2400"/>
              <a:t> avec une gestion</a:t>
            </a:r>
          </a:p>
          <a:p>
            <a:pPr algn="ctr"/>
            <a:r>
              <a:rPr lang="fr-FR" sz="2400"/>
              <a:t>simplifiée et un support technique réactif.</a:t>
            </a:r>
          </a:p>
        </p:txBody>
      </p:sp>
      <p:cxnSp>
        <p:nvCxnSpPr>
          <p:cNvPr id="2" name="Connecteur droit 1">
            <a:extLst>
              <a:ext uri="{FF2B5EF4-FFF2-40B4-BE49-F238E27FC236}">
                <a16:creationId xmlns:a16="http://schemas.microsoft.com/office/drawing/2014/main" id="{ED99467B-EF14-EE8F-9DE7-D24FF3CC953B}"/>
              </a:ext>
            </a:extLst>
          </p:cNvPr>
          <p:cNvCxnSpPr/>
          <p:nvPr/>
        </p:nvCxnSpPr>
        <p:spPr>
          <a:xfrm rot="5400000">
            <a:off x="-1499412"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Losange 2">
            <a:extLst>
              <a:ext uri="{FF2B5EF4-FFF2-40B4-BE49-F238E27FC236}">
                <a16:creationId xmlns:a16="http://schemas.microsoft.com/office/drawing/2014/main" id="{B072C7FC-C9D4-EF6B-A901-24B7CBC20567}"/>
              </a:ext>
            </a:extLst>
          </p:cNvPr>
          <p:cNvSpPr/>
          <p:nvPr/>
        </p:nvSpPr>
        <p:spPr>
          <a:xfrm>
            <a:off x="386508" y="2695337"/>
            <a:ext cx="1285884" cy="733663"/>
          </a:xfrm>
          <a:prstGeom prst="diamond">
            <a:avLst/>
          </a:prstGeom>
          <a:gradFill>
            <a:gsLst>
              <a:gs pos="0">
                <a:srgbClr val="5E9EFF"/>
              </a:gs>
              <a:gs pos="39999">
                <a:srgbClr val="85C2FF"/>
              </a:gs>
              <a:gs pos="70000">
                <a:srgbClr val="C4D6EB"/>
              </a:gs>
              <a:gs pos="100000">
                <a:srgbClr val="FFEBFA"/>
              </a:gs>
            </a:gsLst>
            <a:lin ang="5400000" scaled="0"/>
          </a:gradFill>
          <a:effectLst>
            <a:outerShdw blurRad="50800" dist="38100" dir="8100000" algn="tr" rotWithShape="0">
              <a:prstClr val="black">
                <a:alpha val="40000"/>
              </a:prstClr>
            </a:outerShdw>
          </a:effectLst>
          <a:scene3d>
            <a:camera prst="perspectiveContrastingRightFacing">
              <a:rot lat="623785" lon="18963666" rev="213211"/>
            </a:camera>
            <a:lightRig rig="threePt" dir="t"/>
          </a:scene3d>
          <a:sp3d extrusionH="76200" contourW="12700" prstMaterial="metal">
            <a:bevelT w="234950" h="127000" prst="relaxedInset"/>
            <a:bevelB w="44450" h="69850"/>
            <a:extrusionClr>
              <a:schemeClr val="bg2">
                <a:lumMod val="90000"/>
              </a:schemeClr>
            </a:extrusionClr>
            <a:contourClr>
              <a:schemeClr val="bg2">
                <a:lumMod val="90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180000" rIns="108000" numCol="2" spcCol="36000" rtlCol="0" anchor="ctr">
            <a:spAutoFit/>
          </a:bodyPr>
          <a:lstStyle/>
          <a:p>
            <a:pPr algn="ctr"/>
            <a:r>
              <a:rPr lang="fr-FR" b="1" i="1">
                <a:solidFill>
                  <a:schemeClr val="tx1"/>
                </a:solidFill>
              </a:rPr>
              <a:t>6</a:t>
            </a:r>
          </a:p>
        </p:txBody>
      </p:sp>
      <p:pic>
        <p:nvPicPr>
          <p:cNvPr id="7" name="Image 6">
            <a:extLst>
              <a:ext uri="{FF2B5EF4-FFF2-40B4-BE49-F238E27FC236}">
                <a16:creationId xmlns:a16="http://schemas.microsoft.com/office/drawing/2014/main" id="{A18F357A-05E6-1476-73F4-AC211E62C03E}"/>
              </a:ext>
            </a:extLst>
          </p:cNvPr>
          <p:cNvPicPr>
            <a:picLocks noChangeAspect="1"/>
          </p:cNvPicPr>
          <p:nvPr/>
        </p:nvPicPr>
        <p:blipFill>
          <a:blip r:embed="rId2"/>
          <a:stretch>
            <a:fillRect/>
          </a:stretch>
        </p:blipFill>
        <p:spPr>
          <a:xfrm>
            <a:off x="5934065" y="2175482"/>
            <a:ext cx="1897853" cy="614680"/>
          </a:xfrm>
          <a:prstGeom prst="rect">
            <a:avLst/>
          </a:prstGeom>
        </p:spPr>
      </p:pic>
      <p:pic>
        <p:nvPicPr>
          <p:cNvPr id="1026" name="Picture 2" descr="Cloudways Web Hosting - Review 2020 - PCMag Australia">
            <a:extLst>
              <a:ext uri="{FF2B5EF4-FFF2-40B4-BE49-F238E27FC236}">
                <a16:creationId xmlns:a16="http://schemas.microsoft.com/office/drawing/2014/main" id="{BBBD48A2-8F00-6DD6-473B-F79DD62C04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1045" b="29167"/>
          <a:stretch/>
        </p:blipFill>
        <p:spPr bwMode="auto">
          <a:xfrm>
            <a:off x="5609093" y="3646067"/>
            <a:ext cx="2478857" cy="551408"/>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138595A7-3821-AECB-F179-B5703A40C349}"/>
              </a:ext>
            </a:extLst>
          </p:cNvPr>
          <p:cNvPicPr>
            <a:picLocks noChangeAspect="1"/>
          </p:cNvPicPr>
          <p:nvPr/>
        </p:nvPicPr>
        <p:blipFill>
          <a:blip r:embed="rId4"/>
          <a:stretch>
            <a:fillRect/>
          </a:stretch>
        </p:blipFill>
        <p:spPr>
          <a:xfrm>
            <a:off x="6125435" y="428320"/>
            <a:ext cx="1446172" cy="754478"/>
          </a:xfrm>
          <a:prstGeom prst="rect">
            <a:avLst/>
          </a:prstGeom>
        </p:spPr>
      </p:pic>
      <p:sp>
        <p:nvSpPr>
          <p:cNvPr id="11" name="ZoneTexte 10">
            <a:extLst>
              <a:ext uri="{FF2B5EF4-FFF2-40B4-BE49-F238E27FC236}">
                <a16:creationId xmlns:a16="http://schemas.microsoft.com/office/drawing/2014/main" id="{44749D80-5BC8-FB22-9901-D7613B224AE6}"/>
              </a:ext>
            </a:extLst>
          </p:cNvPr>
          <p:cNvSpPr txBox="1"/>
          <p:nvPr/>
        </p:nvSpPr>
        <p:spPr>
          <a:xfrm>
            <a:off x="3379470" y="5564405"/>
            <a:ext cx="7543800" cy="369332"/>
          </a:xfrm>
          <a:prstGeom prst="rect">
            <a:avLst/>
          </a:prstGeom>
          <a:noFill/>
        </p:spPr>
        <p:txBody>
          <a:bodyPr wrap="square" rtlCol="0">
            <a:spAutoFit/>
          </a:bodyPr>
          <a:lstStyle/>
          <a:p>
            <a:r>
              <a:rPr lang="fr-FR" b="1">
                <a:effectLst>
                  <a:outerShdw blurRad="38100" dist="38100" dir="2700000" algn="tl">
                    <a:srgbClr val="000000">
                      <a:alpha val="43137"/>
                    </a:srgbClr>
                  </a:outerShdw>
                </a:effectLst>
              </a:rPr>
              <a:t>LE PLUS COMPLET SEMBLE NEANMOINS ÊTRE ALIBABA CLOUD.</a:t>
            </a:r>
          </a:p>
        </p:txBody>
      </p:sp>
      <p:sp>
        <p:nvSpPr>
          <p:cNvPr id="12" name="ZoneTexte 11">
            <a:extLst>
              <a:ext uri="{FF2B5EF4-FFF2-40B4-BE49-F238E27FC236}">
                <a16:creationId xmlns:a16="http://schemas.microsoft.com/office/drawing/2014/main" id="{B93D7396-9F74-F469-6FB2-3DFE38FBB356}"/>
              </a:ext>
            </a:extLst>
          </p:cNvPr>
          <p:cNvSpPr txBox="1"/>
          <p:nvPr/>
        </p:nvSpPr>
        <p:spPr>
          <a:xfrm>
            <a:off x="315070" y="3492660"/>
            <a:ext cx="1357322" cy="276999"/>
          </a:xfrm>
          <a:prstGeom prst="rect">
            <a:avLst/>
          </a:prstGeom>
          <a:noFill/>
        </p:spPr>
        <p:txBody>
          <a:bodyPr wrap="square" rtlCol="0">
            <a:spAutoFit/>
          </a:bodyPr>
          <a:lstStyle/>
          <a:p>
            <a:r>
              <a:rPr lang="fr-FR" sz="1200">
                <a:ln>
                  <a:solidFill>
                    <a:schemeClr val="tx1">
                      <a:lumMod val="85000"/>
                      <a:lumOff val="15000"/>
                    </a:schemeClr>
                  </a:solidFill>
                </a:ln>
                <a:effectLst>
                  <a:outerShdw blurRad="38100" dist="38100" dir="2700000" algn="tl">
                    <a:srgbClr val="000000">
                      <a:alpha val="43137"/>
                    </a:srgbClr>
                  </a:outerShdw>
                </a:effectLst>
                <a:ea typeface="Verdana" pitchFamily="34" charset="0"/>
                <a:cs typeface="Verdana" pitchFamily="34" charset="0"/>
              </a:rPr>
              <a:t>CONCLUSION</a:t>
            </a:r>
            <a:endParaRPr lang="fr-FR" sz="2800">
              <a:ln>
                <a:solidFill>
                  <a:schemeClr val="tx1">
                    <a:lumMod val="85000"/>
                    <a:lumOff val="15000"/>
                  </a:schemeClr>
                </a:solidFill>
              </a:ln>
              <a:solidFill>
                <a:schemeClr val="tx1"/>
              </a:solidFill>
              <a:effectLst>
                <a:outerShdw blurRad="38100" dist="38100" dir="2700000" algn="tl">
                  <a:srgbClr val="000000">
                    <a:alpha val="43137"/>
                  </a:srgbClr>
                </a:outerShdw>
              </a:effectLst>
              <a:ea typeface="Verdana" pitchFamily="34" charset="0"/>
              <a:cs typeface="Verdana" pitchFamily="34" charset="0"/>
            </a:endParaRPr>
          </a:p>
        </p:txBody>
      </p:sp>
      <p:sp>
        <p:nvSpPr>
          <p:cNvPr id="6" name="Flowchart: Connector 5">
            <a:extLst>
              <a:ext uri="{FF2B5EF4-FFF2-40B4-BE49-F238E27FC236}">
                <a16:creationId xmlns:a16="http://schemas.microsoft.com/office/drawing/2014/main" id="{2DA15F64-D2C5-2FE7-B0A2-DF214278133B}"/>
              </a:ext>
            </a:extLst>
          </p:cNvPr>
          <p:cNvSpPr/>
          <p:nvPr/>
        </p:nvSpPr>
        <p:spPr>
          <a:xfrm>
            <a:off x="283688" y="6292273"/>
            <a:ext cx="715817" cy="40574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Lucida Sans Unicode"/>
              </a:rPr>
              <a:t>15</a:t>
            </a:r>
            <a:endParaRPr lang="en-US"/>
          </a:p>
        </p:txBody>
      </p:sp>
    </p:spTree>
    <p:extLst>
      <p:ext uri="{BB962C8B-B14F-4D97-AF65-F5344CB8AC3E}">
        <p14:creationId xmlns:p14="http://schemas.microsoft.com/office/powerpoint/2010/main" val="36381133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CE25199-0515-656A-C4B2-11DC07B7EF63}"/>
              </a:ext>
            </a:extLst>
          </p:cNvPr>
          <p:cNvSpPr txBox="1"/>
          <p:nvPr/>
        </p:nvSpPr>
        <p:spPr>
          <a:xfrm>
            <a:off x="2903200" y="338878"/>
            <a:ext cx="6143668" cy="36933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txBody>
          <a:bodyPr wrap="square" rtlCol="0">
            <a:spAutoFit/>
          </a:bodyPr>
          <a:lstStyle/>
          <a:p>
            <a:pPr algn="ctr"/>
            <a:r>
              <a:rPr lang="fr-FR" b="1"/>
              <a:t>PLAN DE PRESENTATION</a:t>
            </a:r>
          </a:p>
        </p:txBody>
      </p:sp>
      <p:sp>
        <p:nvSpPr>
          <p:cNvPr id="3" name="Losange 2">
            <a:extLst>
              <a:ext uri="{FF2B5EF4-FFF2-40B4-BE49-F238E27FC236}">
                <a16:creationId xmlns:a16="http://schemas.microsoft.com/office/drawing/2014/main" id="{363475F0-A682-52D0-0730-B13BC65D03B5}"/>
              </a:ext>
            </a:extLst>
          </p:cNvPr>
          <p:cNvSpPr/>
          <p:nvPr/>
        </p:nvSpPr>
        <p:spPr>
          <a:xfrm>
            <a:off x="1848196" y="1505316"/>
            <a:ext cx="714380" cy="500066"/>
          </a:xfrm>
          <a:prstGeom prst="diamon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n>
                  <a:solidFill>
                    <a:srgbClr val="FF0000"/>
                  </a:solidFill>
                </a:ln>
                <a:solidFill>
                  <a:srgbClr val="FFFF00"/>
                </a:solidFill>
              </a:rPr>
              <a:t>1</a:t>
            </a:r>
          </a:p>
        </p:txBody>
      </p:sp>
      <p:sp>
        <p:nvSpPr>
          <p:cNvPr id="5" name="Chevron 5">
            <a:extLst>
              <a:ext uri="{FF2B5EF4-FFF2-40B4-BE49-F238E27FC236}">
                <a16:creationId xmlns:a16="http://schemas.microsoft.com/office/drawing/2014/main" id="{94309545-52C6-4895-F5AF-9D12FCEB9CD4}"/>
              </a:ext>
            </a:extLst>
          </p:cNvPr>
          <p:cNvSpPr/>
          <p:nvPr/>
        </p:nvSpPr>
        <p:spPr>
          <a:xfrm>
            <a:off x="2634014" y="1505316"/>
            <a:ext cx="4714908" cy="500066"/>
          </a:xfrm>
          <a:prstGeom prst="chevron">
            <a:avLst/>
          </a:prstGeom>
          <a:ln>
            <a:solidFill>
              <a:schemeClr val="tx1"/>
            </a:solid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r>
              <a:rPr lang="fr-FR">
                <a:ln>
                  <a:solidFill>
                    <a:schemeClr val="tx1">
                      <a:lumMod val="85000"/>
                      <a:lumOff val="15000"/>
                    </a:schemeClr>
                  </a:solidFill>
                </a:ln>
                <a:solidFill>
                  <a:schemeClr val="tx1"/>
                </a:solidFill>
              </a:rPr>
              <a:t>INTRODUCTION</a:t>
            </a:r>
          </a:p>
        </p:txBody>
      </p:sp>
      <p:sp>
        <p:nvSpPr>
          <p:cNvPr id="6" name="Losange 5">
            <a:extLst>
              <a:ext uri="{FF2B5EF4-FFF2-40B4-BE49-F238E27FC236}">
                <a16:creationId xmlns:a16="http://schemas.microsoft.com/office/drawing/2014/main" id="{E916B25E-08B5-3EC4-9DCB-B71149FA1062}"/>
              </a:ext>
            </a:extLst>
          </p:cNvPr>
          <p:cNvSpPr/>
          <p:nvPr/>
        </p:nvSpPr>
        <p:spPr>
          <a:xfrm>
            <a:off x="3030642" y="2325996"/>
            <a:ext cx="714380" cy="500066"/>
          </a:xfrm>
          <a:prstGeom prst="diamon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n>
                  <a:solidFill>
                    <a:srgbClr val="FF0000"/>
                  </a:solidFill>
                </a:ln>
                <a:solidFill>
                  <a:srgbClr val="FFFF00"/>
                </a:solidFill>
              </a:rPr>
              <a:t>2</a:t>
            </a:r>
          </a:p>
        </p:txBody>
      </p:sp>
      <p:sp>
        <p:nvSpPr>
          <p:cNvPr id="7" name="Chevron 15">
            <a:extLst>
              <a:ext uri="{FF2B5EF4-FFF2-40B4-BE49-F238E27FC236}">
                <a16:creationId xmlns:a16="http://schemas.microsoft.com/office/drawing/2014/main" id="{47ECAB56-DD3B-1C31-608D-6CE8E9724FBC}"/>
              </a:ext>
            </a:extLst>
          </p:cNvPr>
          <p:cNvSpPr/>
          <p:nvPr/>
        </p:nvSpPr>
        <p:spPr>
          <a:xfrm>
            <a:off x="3745022" y="2325996"/>
            <a:ext cx="4714908" cy="500066"/>
          </a:xfrm>
          <a:prstGeom prst="chevron">
            <a:avLst/>
          </a:prstGeom>
          <a:ln>
            <a:solidFill>
              <a:schemeClr val="tx1"/>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fr-FR">
                <a:ln>
                  <a:solidFill>
                    <a:schemeClr val="tx1">
                      <a:lumMod val="85000"/>
                      <a:lumOff val="15000"/>
                    </a:schemeClr>
                  </a:solidFill>
                </a:ln>
                <a:solidFill>
                  <a:schemeClr val="tx1">
                    <a:lumMod val="50000"/>
                    <a:lumOff val="50000"/>
                  </a:schemeClr>
                </a:solidFill>
              </a:rPr>
              <a:t>Alibaba Cloud</a:t>
            </a:r>
          </a:p>
        </p:txBody>
      </p:sp>
      <p:sp>
        <p:nvSpPr>
          <p:cNvPr id="8" name="Losange 7">
            <a:extLst>
              <a:ext uri="{FF2B5EF4-FFF2-40B4-BE49-F238E27FC236}">
                <a16:creationId xmlns:a16="http://schemas.microsoft.com/office/drawing/2014/main" id="{92104E9A-546A-3F4B-EFF6-8258A2077D97}"/>
              </a:ext>
            </a:extLst>
          </p:cNvPr>
          <p:cNvSpPr/>
          <p:nvPr/>
        </p:nvSpPr>
        <p:spPr>
          <a:xfrm>
            <a:off x="3991336" y="3040376"/>
            <a:ext cx="714380" cy="500066"/>
          </a:xfrm>
          <a:prstGeom prst="diamon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n>
                  <a:solidFill>
                    <a:srgbClr val="FF0000"/>
                  </a:solidFill>
                </a:ln>
                <a:solidFill>
                  <a:srgbClr val="FFFF00"/>
                </a:solidFill>
              </a:rPr>
              <a:t>3</a:t>
            </a:r>
          </a:p>
        </p:txBody>
      </p:sp>
      <p:sp>
        <p:nvSpPr>
          <p:cNvPr id="9" name="Chevron 17">
            <a:extLst>
              <a:ext uri="{FF2B5EF4-FFF2-40B4-BE49-F238E27FC236}">
                <a16:creationId xmlns:a16="http://schemas.microsoft.com/office/drawing/2014/main" id="{3EBE4E62-7349-F743-9E25-A83971A0C208}"/>
              </a:ext>
            </a:extLst>
          </p:cNvPr>
          <p:cNvSpPr/>
          <p:nvPr/>
        </p:nvSpPr>
        <p:spPr>
          <a:xfrm>
            <a:off x="4705716" y="3040376"/>
            <a:ext cx="4714908" cy="500066"/>
          </a:xfrm>
          <a:prstGeom prst="chevron">
            <a:avLst/>
          </a:prstGeom>
          <a:ln>
            <a:solidFill>
              <a:schemeClr val="tx1"/>
            </a:solidFill>
          </a:ln>
        </p:spPr>
        <p:style>
          <a:lnRef idx="2">
            <a:schemeClr val="accent1">
              <a:shade val="50000"/>
            </a:schemeClr>
          </a:lnRef>
          <a:fillRef idx="1002">
            <a:schemeClr val="lt2"/>
          </a:fillRef>
          <a:effectRef idx="0">
            <a:schemeClr val="accent1"/>
          </a:effectRef>
          <a:fontRef idx="minor">
            <a:schemeClr val="lt1"/>
          </a:fontRef>
        </p:style>
        <p:txBody>
          <a:bodyPr lIns="91440" tIns="45720" rIns="91440" bIns="45720" rtlCol="0" anchor="ctr"/>
          <a:lstStyle/>
          <a:p>
            <a:pPr algn="ctr"/>
            <a:r>
              <a:rPr lang="fr-FR" err="1">
                <a:ln>
                  <a:solidFill>
                    <a:schemeClr val="tx1">
                      <a:lumMod val="85000"/>
                      <a:lumOff val="15000"/>
                    </a:schemeClr>
                  </a:solidFill>
                </a:ln>
                <a:solidFill>
                  <a:schemeClr val="tx1">
                    <a:lumMod val="50000"/>
                    <a:lumOff val="50000"/>
                  </a:schemeClr>
                </a:solidFill>
              </a:rPr>
              <a:t>Cloudwaze</a:t>
            </a:r>
          </a:p>
        </p:txBody>
      </p:sp>
      <p:sp>
        <p:nvSpPr>
          <p:cNvPr id="10" name="Losange 9">
            <a:extLst>
              <a:ext uri="{FF2B5EF4-FFF2-40B4-BE49-F238E27FC236}">
                <a16:creationId xmlns:a16="http://schemas.microsoft.com/office/drawing/2014/main" id="{EDEB529E-FC8B-A434-AE79-9A41D94A5669}"/>
              </a:ext>
            </a:extLst>
          </p:cNvPr>
          <p:cNvSpPr/>
          <p:nvPr/>
        </p:nvSpPr>
        <p:spPr>
          <a:xfrm>
            <a:off x="4777154" y="3754756"/>
            <a:ext cx="714380" cy="500066"/>
          </a:xfrm>
          <a:prstGeom prst="diamon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n>
                  <a:solidFill>
                    <a:srgbClr val="FF0000"/>
                  </a:solidFill>
                </a:ln>
                <a:solidFill>
                  <a:srgbClr val="FFFF00"/>
                </a:solidFill>
              </a:rPr>
              <a:t>4</a:t>
            </a:r>
          </a:p>
        </p:txBody>
      </p:sp>
      <p:sp>
        <p:nvSpPr>
          <p:cNvPr id="11" name="Chevron 19">
            <a:extLst>
              <a:ext uri="{FF2B5EF4-FFF2-40B4-BE49-F238E27FC236}">
                <a16:creationId xmlns:a16="http://schemas.microsoft.com/office/drawing/2014/main" id="{250FF47B-7346-CF5A-BECC-169DD04F52A0}"/>
              </a:ext>
            </a:extLst>
          </p:cNvPr>
          <p:cNvSpPr/>
          <p:nvPr/>
        </p:nvSpPr>
        <p:spPr>
          <a:xfrm>
            <a:off x="5491534" y="3754756"/>
            <a:ext cx="4714908" cy="500066"/>
          </a:xfrm>
          <a:prstGeom prst="chevron">
            <a:avLst/>
          </a:prstGeom>
          <a:ln>
            <a:solidFill>
              <a:schemeClr val="tx1"/>
            </a:solid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r>
              <a:rPr lang="fr-FR">
                <a:ln>
                  <a:solidFill>
                    <a:schemeClr val="tx1">
                      <a:lumMod val="85000"/>
                      <a:lumOff val="15000"/>
                    </a:schemeClr>
                  </a:solidFill>
                </a:ln>
                <a:solidFill>
                  <a:schemeClr val="tx1">
                    <a:lumMod val="50000"/>
                    <a:lumOff val="50000"/>
                  </a:schemeClr>
                </a:solidFill>
              </a:rPr>
              <a:t>Cloudways</a:t>
            </a:r>
          </a:p>
        </p:txBody>
      </p:sp>
      <p:sp>
        <p:nvSpPr>
          <p:cNvPr id="12" name="Losange 11">
            <a:extLst>
              <a:ext uri="{FF2B5EF4-FFF2-40B4-BE49-F238E27FC236}">
                <a16:creationId xmlns:a16="http://schemas.microsoft.com/office/drawing/2014/main" id="{DB52E1A8-EA81-B628-47E6-787708CADE64}"/>
              </a:ext>
            </a:extLst>
          </p:cNvPr>
          <p:cNvSpPr/>
          <p:nvPr/>
        </p:nvSpPr>
        <p:spPr>
          <a:xfrm>
            <a:off x="3845614" y="4671308"/>
            <a:ext cx="714380" cy="500066"/>
          </a:xfrm>
          <a:prstGeom prst="diamon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n>
                  <a:solidFill>
                    <a:srgbClr val="FF0000"/>
                  </a:solidFill>
                </a:ln>
                <a:solidFill>
                  <a:srgbClr val="FFFF00"/>
                </a:solidFill>
              </a:rPr>
              <a:t>5</a:t>
            </a:r>
          </a:p>
        </p:txBody>
      </p:sp>
      <p:sp>
        <p:nvSpPr>
          <p:cNvPr id="13" name="Chevron 21">
            <a:extLst>
              <a:ext uri="{FF2B5EF4-FFF2-40B4-BE49-F238E27FC236}">
                <a16:creationId xmlns:a16="http://schemas.microsoft.com/office/drawing/2014/main" id="{6690E06E-0209-E555-F08D-B31729DBF8C4}"/>
              </a:ext>
            </a:extLst>
          </p:cNvPr>
          <p:cNvSpPr/>
          <p:nvPr/>
        </p:nvSpPr>
        <p:spPr>
          <a:xfrm>
            <a:off x="4559994" y="4671308"/>
            <a:ext cx="4714908" cy="500066"/>
          </a:xfrm>
          <a:prstGeom prst="chevron">
            <a:avLst/>
          </a:prstGeom>
          <a:ln>
            <a:solidFill>
              <a:schemeClr val="tx1"/>
            </a:solid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r>
              <a:rPr lang="fr-FR">
                <a:ln>
                  <a:solidFill>
                    <a:schemeClr val="tx1">
                      <a:lumMod val="85000"/>
                      <a:lumOff val="15000"/>
                    </a:schemeClr>
                  </a:solidFill>
                </a:ln>
                <a:solidFill>
                  <a:schemeClr val="tx1">
                    <a:lumMod val="50000"/>
                    <a:lumOff val="50000"/>
                  </a:schemeClr>
                </a:solidFill>
              </a:rPr>
              <a:t>Comparaison</a:t>
            </a:r>
          </a:p>
        </p:txBody>
      </p:sp>
      <p:sp>
        <p:nvSpPr>
          <p:cNvPr id="14" name="Losange 13">
            <a:extLst>
              <a:ext uri="{FF2B5EF4-FFF2-40B4-BE49-F238E27FC236}">
                <a16:creationId xmlns:a16="http://schemas.microsoft.com/office/drawing/2014/main" id="{5F6F78FC-DBAD-E1EB-C32A-3698F58AF7A0}"/>
              </a:ext>
            </a:extLst>
          </p:cNvPr>
          <p:cNvSpPr/>
          <p:nvPr/>
        </p:nvSpPr>
        <p:spPr>
          <a:xfrm>
            <a:off x="3131234" y="5421407"/>
            <a:ext cx="714380" cy="500066"/>
          </a:xfrm>
          <a:prstGeom prst="diamon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n>
                  <a:solidFill>
                    <a:srgbClr val="FF0000"/>
                  </a:solidFill>
                </a:ln>
                <a:solidFill>
                  <a:srgbClr val="FFFF00"/>
                </a:solidFill>
              </a:rPr>
              <a:t>6</a:t>
            </a:r>
          </a:p>
        </p:txBody>
      </p:sp>
      <p:sp>
        <p:nvSpPr>
          <p:cNvPr id="15" name="Chevron 23">
            <a:extLst>
              <a:ext uri="{FF2B5EF4-FFF2-40B4-BE49-F238E27FC236}">
                <a16:creationId xmlns:a16="http://schemas.microsoft.com/office/drawing/2014/main" id="{64B228B4-9F36-AB87-EA91-9A1B9D1410E5}"/>
              </a:ext>
            </a:extLst>
          </p:cNvPr>
          <p:cNvSpPr/>
          <p:nvPr/>
        </p:nvSpPr>
        <p:spPr>
          <a:xfrm>
            <a:off x="3845614" y="5421407"/>
            <a:ext cx="4714908" cy="500066"/>
          </a:xfrm>
          <a:prstGeom prst="chevro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n>
                  <a:solidFill>
                    <a:schemeClr val="tx1">
                      <a:lumMod val="85000"/>
                      <a:lumOff val="15000"/>
                    </a:schemeClr>
                  </a:solidFill>
                </a:ln>
                <a:solidFill>
                  <a:schemeClr val="tx1"/>
                </a:solidFill>
              </a:rPr>
              <a:t>Conclusion</a:t>
            </a:r>
          </a:p>
        </p:txBody>
      </p:sp>
    </p:spTree>
    <p:extLst>
      <p:ext uri="{BB962C8B-B14F-4D97-AF65-F5344CB8AC3E}">
        <p14:creationId xmlns:p14="http://schemas.microsoft.com/office/powerpoint/2010/main" val="6263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from="(-#ppt_w/2)" to="(#ppt_x)" calcmode="lin" valueType="num">
                                      <p:cBhvr>
                                        <p:cTn id="12" dur="600" fill="hold">
                                          <p:stCondLst>
                                            <p:cond delay="0"/>
                                          </p:stCondLst>
                                        </p:cTn>
                                        <p:tgtEl>
                                          <p:spTgt spid="5"/>
                                        </p:tgtEl>
                                        <p:attrNameLst>
                                          <p:attrName>ppt_x</p:attrName>
                                        </p:attrNameLst>
                                      </p:cBhvr>
                                    </p:anim>
                                    <p:anim from="0" to="-1.0" calcmode="lin" valueType="num">
                                      <p:cBhvr>
                                        <p:cTn id="13" dur="200" decel="50000" autoRev="1" fill="hold">
                                          <p:stCondLst>
                                            <p:cond delay="600"/>
                                          </p:stCondLst>
                                        </p:cTn>
                                        <p:tgtEl>
                                          <p:spTgt spid="5"/>
                                        </p:tgtEl>
                                        <p:attrNameLst>
                                          <p:attrName>xshear</p:attrName>
                                        </p:attrNameLst>
                                      </p:cBhvr>
                                    </p:anim>
                                    <p:animScale>
                                      <p:cBhvr>
                                        <p:cTn id="14" dur="200" decel="100000" autoRev="1" fill="hold">
                                          <p:stCondLst>
                                            <p:cond delay="600"/>
                                          </p:stCondLst>
                                        </p:cTn>
                                        <p:tgtEl>
                                          <p:spTgt spid="5"/>
                                        </p:tgtEl>
                                      </p:cBhvr>
                                      <p:from x="100000" y="100000"/>
                                      <p:to x="80000" y="100000"/>
                                    </p:animScale>
                                    <p:anim by="(#ppt_h/3+#ppt_w*0.1)" calcmode="lin" valueType="num">
                                      <p:cBhvr additive="sum">
                                        <p:cTn id="15" dur="200" decel="100000" autoRev="1" fill="hold">
                                          <p:stCondLst>
                                            <p:cond delay="600"/>
                                          </p:stCondLst>
                                        </p:cTn>
                                        <p:tgtEl>
                                          <p:spTgt spid="5"/>
                                        </p:tgtEl>
                                        <p:attrNameLst>
                                          <p:attrName>ppt_x</p:attrName>
                                        </p:attrNameLst>
                                      </p:cBhvr>
                                    </p:anim>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amond(in)">
                                      <p:cBhvr>
                                        <p:cTn id="20" dur="1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4"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from="(-#ppt_w/2)" to="(#ppt_x)" calcmode="lin" valueType="num">
                                      <p:cBhvr>
                                        <p:cTn id="25" dur="600" fill="hold">
                                          <p:stCondLst>
                                            <p:cond delay="0"/>
                                          </p:stCondLst>
                                        </p:cTn>
                                        <p:tgtEl>
                                          <p:spTgt spid="7"/>
                                        </p:tgtEl>
                                        <p:attrNameLst>
                                          <p:attrName>ppt_x</p:attrName>
                                        </p:attrNameLst>
                                      </p:cBhvr>
                                    </p:anim>
                                    <p:anim from="0" to="-1.0" calcmode="lin" valueType="num">
                                      <p:cBhvr>
                                        <p:cTn id="26" dur="200" decel="50000" autoRev="1" fill="hold">
                                          <p:stCondLst>
                                            <p:cond delay="600"/>
                                          </p:stCondLst>
                                        </p:cTn>
                                        <p:tgtEl>
                                          <p:spTgt spid="7"/>
                                        </p:tgtEl>
                                        <p:attrNameLst>
                                          <p:attrName>xshear</p:attrName>
                                        </p:attrNameLst>
                                      </p:cBhvr>
                                    </p:anim>
                                    <p:animScale>
                                      <p:cBhvr>
                                        <p:cTn id="27" dur="200" decel="100000" autoRev="1" fill="hold">
                                          <p:stCondLst>
                                            <p:cond delay="600"/>
                                          </p:stCondLst>
                                        </p:cTn>
                                        <p:tgtEl>
                                          <p:spTgt spid="7"/>
                                        </p:tgtEl>
                                      </p:cBhvr>
                                      <p:from x="100000" y="100000"/>
                                      <p:to x="80000" y="100000"/>
                                    </p:animScale>
                                    <p:anim by="(#ppt_h/3+#ppt_w*0.1)" calcmode="lin" valueType="num">
                                      <p:cBhvr additive="sum">
                                        <p:cTn id="28" dur="200" decel="100000" autoRev="1" fill="hold">
                                          <p:stCondLst>
                                            <p:cond delay="600"/>
                                          </p:stCondLst>
                                        </p:cTn>
                                        <p:tgtEl>
                                          <p:spTgt spid="7"/>
                                        </p:tgtEl>
                                        <p:attrNameLst>
                                          <p:attrName>ppt_x</p:attrName>
                                        </p:attrNameLst>
                                      </p:cBhvr>
                                    </p:anim>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diamond(in)">
                                      <p:cBhvr>
                                        <p:cTn id="33" dur="10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34"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 from="(-#ppt_w/2)" to="(#ppt_x)" calcmode="lin" valueType="num">
                                      <p:cBhvr>
                                        <p:cTn id="38" dur="600" fill="hold">
                                          <p:stCondLst>
                                            <p:cond delay="0"/>
                                          </p:stCondLst>
                                        </p:cTn>
                                        <p:tgtEl>
                                          <p:spTgt spid="9"/>
                                        </p:tgtEl>
                                        <p:attrNameLst>
                                          <p:attrName>ppt_x</p:attrName>
                                        </p:attrNameLst>
                                      </p:cBhvr>
                                    </p:anim>
                                    <p:anim from="0" to="-1.0" calcmode="lin" valueType="num">
                                      <p:cBhvr>
                                        <p:cTn id="39" dur="200" decel="50000" autoRev="1" fill="hold">
                                          <p:stCondLst>
                                            <p:cond delay="600"/>
                                          </p:stCondLst>
                                        </p:cTn>
                                        <p:tgtEl>
                                          <p:spTgt spid="9"/>
                                        </p:tgtEl>
                                        <p:attrNameLst>
                                          <p:attrName>xshear</p:attrName>
                                        </p:attrNameLst>
                                      </p:cBhvr>
                                    </p:anim>
                                    <p:animScale>
                                      <p:cBhvr>
                                        <p:cTn id="40" dur="200" decel="100000" autoRev="1" fill="hold">
                                          <p:stCondLst>
                                            <p:cond delay="600"/>
                                          </p:stCondLst>
                                        </p:cTn>
                                        <p:tgtEl>
                                          <p:spTgt spid="9"/>
                                        </p:tgtEl>
                                      </p:cBhvr>
                                      <p:from x="100000" y="100000"/>
                                      <p:to x="80000" y="100000"/>
                                    </p:animScale>
                                    <p:anim by="(#ppt_h/3+#ppt_w*0.1)" calcmode="lin" valueType="num">
                                      <p:cBhvr additive="sum">
                                        <p:cTn id="41" dur="200" decel="100000" autoRev="1" fill="hold">
                                          <p:stCondLst>
                                            <p:cond delay="600"/>
                                          </p:stCondLst>
                                        </p:cTn>
                                        <p:tgtEl>
                                          <p:spTgt spid="9"/>
                                        </p:tgtEl>
                                        <p:attrNameLst>
                                          <p:attrName>ppt_x</p:attrName>
                                        </p:attrNameLst>
                                      </p:cBhvr>
                                    </p:anim>
                                  </p:childTnLst>
                                </p:cTn>
                              </p:par>
                            </p:childTnLst>
                          </p:cTn>
                        </p:par>
                      </p:childTnLst>
                    </p:cTn>
                  </p:par>
                  <p:par>
                    <p:cTn id="42" fill="hold">
                      <p:stCondLst>
                        <p:cond delay="indefinite"/>
                      </p:stCondLst>
                      <p:childTnLst>
                        <p:par>
                          <p:cTn id="43" fill="hold">
                            <p:stCondLst>
                              <p:cond delay="0"/>
                            </p:stCondLst>
                            <p:childTnLst>
                              <p:par>
                                <p:cTn id="44" presetID="8" presetClass="entr" presetSubtype="16"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diamond(in)">
                                      <p:cBhvr>
                                        <p:cTn id="46" dur="10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34"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from="(-#ppt_w/2)" to="(#ppt_x)" calcmode="lin" valueType="num">
                                      <p:cBhvr>
                                        <p:cTn id="51" dur="600" fill="hold">
                                          <p:stCondLst>
                                            <p:cond delay="0"/>
                                          </p:stCondLst>
                                        </p:cTn>
                                        <p:tgtEl>
                                          <p:spTgt spid="11"/>
                                        </p:tgtEl>
                                        <p:attrNameLst>
                                          <p:attrName>ppt_x</p:attrName>
                                        </p:attrNameLst>
                                      </p:cBhvr>
                                    </p:anim>
                                    <p:anim from="0" to="-1.0" calcmode="lin" valueType="num">
                                      <p:cBhvr>
                                        <p:cTn id="52" dur="200" decel="50000" autoRev="1" fill="hold">
                                          <p:stCondLst>
                                            <p:cond delay="600"/>
                                          </p:stCondLst>
                                        </p:cTn>
                                        <p:tgtEl>
                                          <p:spTgt spid="11"/>
                                        </p:tgtEl>
                                        <p:attrNameLst>
                                          <p:attrName>xshear</p:attrName>
                                        </p:attrNameLst>
                                      </p:cBhvr>
                                    </p:anim>
                                    <p:animScale>
                                      <p:cBhvr>
                                        <p:cTn id="53" dur="200" decel="100000" autoRev="1" fill="hold">
                                          <p:stCondLst>
                                            <p:cond delay="600"/>
                                          </p:stCondLst>
                                        </p:cTn>
                                        <p:tgtEl>
                                          <p:spTgt spid="11"/>
                                        </p:tgtEl>
                                      </p:cBhvr>
                                      <p:from x="100000" y="100000"/>
                                      <p:to x="80000" y="100000"/>
                                    </p:animScale>
                                    <p:anim by="(#ppt_h/3+#ppt_w*0.1)" calcmode="lin" valueType="num">
                                      <p:cBhvr additive="sum">
                                        <p:cTn id="54" dur="200" decel="100000" autoRev="1" fill="hold">
                                          <p:stCondLst>
                                            <p:cond delay="600"/>
                                          </p:stCondLst>
                                        </p:cTn>
                                        <p:tgtEl>
                                          <p:spTgt spid="11"/>
                                        </p:tgtEl>
                                        <p:attrNameLst>
                                          <p:attrName>ppt_x</p:attrName>
                                        </p:attrNameLst>
                                      </p:cBhvr>
                                    </p:anim>
                                  </p:childTnLst>
                                </p:cTn>
                              </p:par>
                            </p:childTnLst>
                          </p:cTn>
                        </p:par>
                      </p:childTnLst>
                    </p:cTn>
                  </p:par>
                  <p:par>
                    <p:cTn id="55" fill="hold">
                      <p:stCondLst>
                        <p:cond delay="indefinite"/>
                      </p:stCondLst>
                      <p:childTnLst>
                        <p:par>
                          <p:cTn id="56" fill="hold">
                            <p:stCondLst>
                              <p:cond delay="0"/>
                            </p:stCondLst>
                            <p:childTnLst>
                              <p:par>
                                <p:cTn id="57" presetID="8" presetClass="entr" presetSubtype="16"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diamond(in)">
                                      <p:cBhvr>
                                        <p:cTn id="59" dur="10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34" presetClass="entr" presetSubtype="0"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 from="(-#ppt_w/2)" to="(#ppt_x)" calcmode="lin" valueType="num">
                                      <p:cBhvr>
                                        <p:cTn id="64" dur="600" fill="hold">
                                          <p:stCondLst>
                                            <p:cond delay="0"/>
                                          </p:stCondLst>
                                        </p:cTn>
                                        <p:tgtEl>
                                          <p:spTgt spid="13"/>
                                        </p:tgtEl>
                                        <p:attrNameLst>
                                          <p:attrName>ppt_x</p:attrName>
                                        </p:attrNameLst>
                                      </p:cBhvr>
                                    </p:anim>
                                    <p:anim from="0" to="-1.0" calcmode="lin" valueType="num">
                                      <p:cBhvr>
                                        <p:cTn id="65" dur="200" decel="50000" autoRev="1" fill="hold">
                                          <p:stCondLst>
                                            <p:cond delay="600"/>
                                          </p:stCondLst>
                                        </p:cTn>
                                        <p:tgtEl>
                                          <p:spTgt spid="13"/>
                                        </p:tgtEl>
                                        <p:attrNameLst>
                                          <p:attrName>xshear</p:attrName>
                                        </p:attrNameLst>
                                      </p:cBhvr>
                                    </p:anim>
                                    <p:animScale>
                                      <p:cBhvr>
                                        <p:cTn id="66" dur="200" decel="100000" autoRev="1" fill="hold">
                                          <p:stCondLst>
                                            <p:cond delay="600"/>
                                          </p:stCondLst>
                                        </p:cTn>
                                        <p:tgtEl>
                                          <p:spTgt spid="13"/>
                                        </p:tgtEl>
                                      </p:cBhvr>
                                      <p:from x="100000" y="100000"/>
                                      <p:to x="80000" y="100000"/>
                                    </p:animScale>
                                    <p:anim by="(#ppt_h/3+#ppt_w*0.1)" calcmode="lin" valueType="num">
                                      <p:cBhvr additive="sum">
                                        <p:cTn id="67" dur="200" decel="100000" autoRev="1" fill="hold">
                                          <p:stCondLst>
                                            <p:cond delay="600"/>
                                          </p:stCondLst>
                                        </p:cTn>
                                        <p:tgtEl>
                                          <p:spTgt spid="13"/>
                                        </p:tgtEl>
                                        <p:attrNameLst>
                                          <p:attrName>ppt_x</p:attrName>
                                        </p:attrNameLst>
                                      </p:cBhvr>
                                    </p:anim>
                                  </p:childTnLst>
                                </p:cTn>
                              </p:par>
                            </p:childTnLst>
                          </p:cTn>
                        </p:par>
                      </p:childTnLst>
                    </p:cTn>
                  </p:par>
                  <p:par>
                    <p:cTn id="68" fill="hold">
                      <p:stCondLst>
                        <p:cond delay="indefinite"/>
                      </p:stCondLst>
                      <p:childTnLst>
                        <p:par>
                          <p:cTn id="69" fill="hold">
                            <p:stCondLst>
                              <p:cond delay="0"/>
                            </p:stCondLst>
                            <p:childTnLst>
                              <p:par>
                                <p:cTn id="70" presetID="8" presetClass="entr" presetSubtype="16" fill="hold" grpId="0"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diamond(in)">
                                      <p:cBhvr>
                                        <p:cTn id="72" dur="10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4" presetClass="entr" presetSubtype="0"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 from="(-#ppt_w/2)" to="(#ppt_x)" calcmode="lin" valueType="num">
                                      <p:cBhvr>
                                        <p:cTn id="77" dur="600" fill="hold">
                                          <p:stCondLst>
                                            <p:cond delay="0"/>
                                          </p:stCondLst>
                                        </p:cTn>
                                        <p:tgtEl>
                                          <p:spTgt spid="15"/>
                                        </p:tgtEl>
                                        <p:attrNameLst>
                                          <p:attrName>ppt_x</p:attrName>
                                        </p:attrNameLst>
                                      </p:cBhvr>
                                    </p:anim>
                                    <p:anim from="0" to="-1.0" calcmode="lin" valueType="num">
                                      <p:cBhvr>
                                        <p:cTn id="78" dur="200" decel="50000" autoRev="1" fill="hold">
                                          <p:stCondLst>
                                            <p:cond delay="600"/>
                                          </p:stCondLst>
                                        </p:cTn>
                                        <p:tgtEl>
                                          <p:spTgt spid="15"/>
                                        </p:tgtEl>
                                        <p:attrNameLst>
                                          <p:attrName>xshear</p:attrName>
                                        </p:attrNameLst>
                                      </p:cBhvr>
                                    </p:anim>
                                    <p:animScale>
                                      <p:cBhvr>
                                        <p:cTn id="79" dur="200" decel="100000" autoRev="1" fill="hold">
                                          <p:stCondLst>
                                            <p:cond delay="600"/>
                                          </p:stCondLst>
                                        </p:cTn>
                                        <p:tgtEl>
                                          <p:spTgt spid="15"/>
                                        </p:tgtEl>
                                      </p:cBhvr>
                                      <p:from x="100000" y="100000"/>
                                      <p:to x="80000" y="100000"/>
                                    </p:animScale>
                                    <p:anim by="(#ppt_h/3+#ppt_w*0.1)" calcmode="lin" valueType="num">
                                      <p:cBhvr additive="sum">
                                        <p:cTn id="80" dur="200" decel="100000" autoRev="1" fill="hold">
                                          <p:stCondLst>
                                            <p:cond delay="600"/>
                                          </p:stCondLst>
                                        </p:cTn>
                                        <p:tgtEl>
                                          <p:spTgt spid="15"/>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ED99467B-EF14-EE8F-9DE7-D24FF3CC953B}"/>
              </a:ext>
            </a:extLst>
          </p:cNvPr>
          <p:cNvCxnSpPr/>
          <p:nvPr/>
        </p:nvCxnSpPr>
        <p:spPr>
          <a:xfrm rot="5400000">
            <a:off x="-1499412"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Losange 2">
            <a:extLst>
              <a:ext uri="{FF2B5EF4-FFF2-40B4-BE49-F238E27FC236}">
                <a16:creationId xmlns:a16="http://schemas.microsoft.com/office/drawing/2014/main" id="{B072C7FC-C9D4-EF6B-A901-24B7CBC20567}"/>
              </a:ext>
            </a:extLst>
          </p:cNvPr>
          <p:cNvSpPr/>
          <p:nvPr/>
        </p:nvSpPr>
        <p:spPr>
          <a:xfrm>
            <a:off x="357158" y="2857496"/>
            <a:ext cx="1285884" cy="733663"/>
          </a:xfrm>
          <a:prstGeom prst="diamond">
            <a:avLst/>
          </a:prstGeom>
          <a:gradFill>
            <a:gsLst>
              <a:gs pos="0">
                <a:srgbClr val="5E9EFF"/>
              </a:gs>
              <a:gs pos="39999">
                <a:srgbClr val="85C2FF"/>
              </a:gs>
              <a:gs pos="70000">
                <a:srgbClr val="C4D6EB"/>
              </a:gs>
              <a:gs pos="100000">
                <a:srgbClr val="FFEBFA"/>
              </a:gs>
            </a:gsLst>
            <a:lin ang="5400000" scaled="0"/>
          </a:gradFill>
          <a:effectLst>
            <a:outerShdw blurRad="50800" dist="38100" dir="8100000" algn="tr" rotWithShape="0">
              <a:prstClr val="black">
                <a:alpha val="40000"/>
              </a:prstClr>
            </a:outerShdw>
          </a:effectLst>
          <a:scene3d>
            <a:camera prst="perspectiveContrastingRightFacing">
              <a:rot lat="623785" lon="18963666" rev="213211"/>
            </a:camera>
            <a:lightRig rig="threePt" dir="t"/>
          </a:scene3d>
          <a:sp3d extrusionH="76200" contourW="12700" prstMaterial="metal">
            <a:bevelT w="234950" h="127000" prst="relaxedInset"/>
            <a:bevelB w="44450" h="69850"/>
            <a:extrusionClr>
              <a:schemeClr val="bg2">
                <a:lumMod val="90000"/>
              </a:schemeClr>
            </a:extrusionClr>
            <a:contourClr>
              <a:schemeClr val="bg2">
                <a:lumMod val="90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180000" rIns="108000" numCol="2" spcCol="36000" rtlCol="0" anchor="ctr">
            <a:spAutoFit/>
          </a:bodyPr>
          <a:lstStyle/>
          <a:p>
            <a:pPr algn="ctr"/>
            <a:r>
              <a:rPr lang="fr-FR" b="1" i="1">
                <a:solidFill>
                  <a:schemeClr val="tx1"/>
                </a:solidFill>
              </a:rPr>
              <a:t>1</a:t>
            </a:r>
          </a:p>
        </p:txBody>
      </p:sp>
      <p:sp>
        <p:nvSpPr>
          <p:cNvPr id="5" name="ZoneTexte 4">
            <a:extLst>
              <a:ext uri="{FF2B5EF4-FFF2-40B4-BE49-F238E27FC236}">
                <a16:creationId xmlns:a16="http://schemas.microsoft.com/office/drawing/2014/main" id="{CAAF15C3-963B-D873-FEA6-D686E9B837AD}"/>
              </a:ext>
            </a:extLst>
          </p:cNvPr>
          <p:cNvSpPr txBox="1"/>
          <p:nvPr/>
        </p:nvSpPr>
        <p:spPr>
          <a:xfrm>
            <a:off x="214282" y="3643314"/>
            <a:ext cx="1357322" cy="276999"/>
          </a:xfrm>
          <a:prstGeom prst="rect">
            <a:avLst/>
          </a:prstGeom>
          <a:noFill/>
        </p:spPr>
        <p:txBody>
          <a:bodyPr wrap="square" rtlCol="0">
            <a:spAutoFit/>
          </a:bodyPr>
          <a:lstStyle/>
          <a:p>
            <a:r>
              <a:rPr lang="fr-FR" sz="1200">
                <a:ln>
                  <a:solidFill>
                    <a:schemeClr val="tx1">
                      <a:lumMod val="85000"/>
                      <a:lumOff val="15000"/>
                    </a:schemeClr>
                  </a:solidFill>
                </a:ln>
                <a:solidFill>
                  <a:schemeClr val="tx1"/>
                </a:solidFill>
                <a:effectLst>
                  <a:outerShdw blurRad="38100" dist="38100" dir="2700000" algn="tl">
                    <a:srgbClr val="000000">
                      <a:alpha val="43137"/>
                    </a:srgbClr>
                  </a:outerShdw>
                </a:effectLst>
                <a:ea typeface="Verdana" pitchFamily="34" charset="0"/>
                <a:cs typeface="Verdana" pitchFamily="34" charset="0"/>
              </a:rPr>
              <a:t>INTRODUCTION</a:t>
            </a:r>
            <a:endParaRPr lang="fr-FR" sz="2800">
              <a:ln>
                <a:solidFill>
                  <a:schemeClr val="tx1">
                    <a:lumMod val="85000"/>
                    <a:lumOff val="15000"/>
                  </a:schemeClr>
                </a:solidFill>
              </a:ln>
              <a:solidFill>
                <a:schemeClr val="tx1"/>
              </a:solidFill>
              <a:effectLst>
                <a:outerShdw blurRad="38100" dist="38100" dir="2700000" algn="tl">
                  <a:srgbClr val="000000">
                    <a:alpha val="43137"/>
                  </a:srgbClr>
                </a:outerShdw>
              </a:effectLst>
              <a:ea typeface="Verdana" pitchFamily="34" charset="0"/>
              <a:cs typeface="Verdana" pitchFamily="34" charset="0"/>
            </a:endParaRPr>
          </a:p>
        </p:txBody>
      </p:sp>
      <p:pic>
        <p:nvPicPr>
          <p:cNvPr id="9" name="Image 8">
            <a:extLst>
              <a:ext uri="{FF2B5EF4-FFF2-40B4-BE49-F238E27FC236}">
                <a16:creationId xmlns:a16="http://schemas.microsoft.com/office/drawing/2014/main" id="{D925C92C-F32A-12BE-BDDD-C06480C85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410" y="1723321"/>
            <a:ext cx="7278116" cy="4572638"/>
          </a:xfrm>
          <a:prstGeom prst="rect">
            <a:avLst/>
          </a:prstGeom>
        </p:spPr>
      </p:pic>
      <p:sp>
        <p:nvSpPr>
          <p:cNvPr id="11" name="ZoneTexte 10">
            <a:extLst>
              <a:ext uri="{FF2B5EF4-FFF2-40B4-BE49-F238E27FC236}">
                <a16:creationId xmlns:a16="http://schemas.microsoft.com/office/drawing/2014/main" id="{98AB7EF2-EECD-C3F9-98C8-0C52921CF501}"/>
              </a:ext>
            </a:extLst>
          </p:cNvPr>
          <p:cNvSpPr txBox="1"/>
          <p:nvPr/>
        </p:nvSpPr>
        <p:spPr>
          <a:xfrm>
            <a:off x="2216134" y="232494"/>
            <a:ext cx="9481825" cy="1477328"/>
          </a:xfrm>
          <a:prstGeom prst="rect">
            <a:avLst/>
          </a:prstGeom>
          <a:noFill/>
        </p:spPr>
        <p:txBody>
          <a:bodyPr wrap="square">
            <a:spAutoFit/>
          </a:bodyPr>
          <a:lstStyle/>
          <a:p>
            <a:r>
              <a:rPr lang="fr-FR" b="0" i="0">
                <a:solidFill>
                  <a:srgbClr val="202122"/>
                </a:solidFill>
                <a:effectLst/>
                <a:latin typeface="Arial" panose="020B0604020202020204" pitchFamily="34" charset="0"/>
              </a:rPr>
              <a:t>Le </a:t>
            </a:r>
            <a:r>
              <a:rPr lang="fr-FR" b="1" i="1">
                <a:solidFill>
                  <a:srgbClr val="202122"/>
                </a:solidFill>
                <a:effectLst/>
                <a:latin typeface="Arial" panose="020B0604020202020204" pitchFamily="34" charset="0"/>
              </a:rPr>
              <a:t>cloud </a:t>
            </a:r>
            <a:r>
              <a:rPr lang="fr-FR" b="1" i="1" err="1">
                <a:solidFill>
                  <a:srgbClr val="202122"/>
                </a:solidFill>
                <a:effectLst/>
                <a:latin typeface="Arial" panose="020B0604020202020204" pitchFamily="34" charset="0"/>
              </a:rPr>
              <a:t>computing</a:t>
            </a:r>
            <a:r>
              <a:rPr lang="fr-FR" b="0" i="0">
                <a:solidFill>
                  <a:srgbClr val="202122"/>
                </a:solidFill>
                <a:effectLst/>
                <a:latin typeface="Arial" panose="020B0604020202020204" pitchFamily="34" charset="0"/>
              </a:rPr>
              <a:t> , en français l'</a:t>
            </a:r>
            <a:r>
              <a:rPr lang="fr-FR" b="1" i="0">
                <a:solidFill>
                  <a:srgbClr val="202122"/>
                </a:solidFill>
                <a:effectLst/>
                <a:latin typeface="Arial" panose="020B0604020202020204" pitchFamily="34" charset="0"/>
              </a:rPr>
              <a:t>informatique en nuage</a:t>
            </a:r>
            <a:r>
              <a:rPr lang="fr-FR" b="0" i="0">
                <a:solidFill>
                  <a:srgbClr val="202122"/>
                </a:solidFill>
                <a:effectLst/>
                <a:latin typeface="Arial" panose="020B0604020202020204" pitchFamily="34" charset="0"/>
              </a:rPr>
              <a:t>(ou encore l'</a:t>
            </a:r>
            <a:r>
              <a:rPr lang="fr-FR" b="1" i="0">
                <a:solidFill>
                  <a:srgbClr val="202122"/>
                </a:solidFill>
                <a:effectLst/>
                <a:latin typeface="Arial" panose="020B0604020202020204" pitchFamily="34" charset="0"/>
              </a:rPr>
              <a:t>infonuagique</a:t>
            </a:r>
            <a:r>
              <a:rPr lang="fr-FR" b="1" baseline="30000">
                <a:solidFill>
                  <a:srgbClr val="202122"/>
                </a:solidFill>
                <a:latin typeface="Arial" panose="020B0604020202020204" pitchFamily="34" charset="0"/>
              </a:rPr>
              <a:t> </a:t>
            </a:r>
            <a:r>
              <a:rPr lang="fr-FR" b="0" i="0">
                <a:solidFill>
                  <a:srgbClr val="202122"/>
                </a:solidFill>
                <a:effectLst/>
                <a:latin typeface="Arial" panose="020B0604020202020204" pitchFamily="34" charset="0"/>
              </a:rPr>
              <a:t>), est la pratique consistant à utiliser des serveurs informatiques à distance, hébergés dans des </a:t>
            </a:r>
            <a:r>
              <a:rPr lang="fr-FR">
                <a:latin typeface="Arial" panose="020B0604020202020204" pitchFamily="34" charset="0"/>
              </a:rPr>
              <a:t>centres de données</a:t>
            </a:r>
            <a:r>
              <a:rPr lang="fr-FR" b="0" i="0">
                <a:solidFill>
                  <a:srgbClr val="202122"/>
                </a:solidFill>
                <a:effectLst/>
                <a:latin typeface="Arial" panose="020B0604020202020204" pitchFamily="34" charset="0"/>
              </a:rPr>
              <a:t> connectés à </a:t>
            </a:r>
            <a:r>
              <a:rPr lang="fr-FR">
                <a:latin typeface="Arial" panose="020B0604020202020204" pitchFamily="34" charset="0"/>
              </a:rPr>
              <a:t>Internet</a:t>
            </a:r>
            <a:r>
              <a:rPr lang="fr-FR">
                <a:solidFill>
                  <a:srgbClr val="202122"/>
                </a:solidFill>
                <a:latin typeface="Arial" panose="020B0604020202020204" pitchFamily="34" charset="0"/>
              </a:rPr>
              <a:t> </a:t>
            </a:r>
            <a:r>
              <a:rPr lang="fr-FR" b="0" i="0">
                <a:solidFill>
                  <a:srgbClr val="202122"/>
                </a:solidFill>
                <a:effectLst/>
                <a:latin typeface="Arial" panose="020B0604020202020204" pitchFamily="34" charset="0"/>
              </a:rPr>
              <a:t>pour stocker, gérer et traiter des données, plutôt qu'un serveur local ou un ordinateur personnel. Les principaux services proposés sont : L’IaaS, le PaaS et le SaaS.</a:t>
            </a:r>
            <a:endParaRPr lang="fr-FR"/>
          </a:p>
        </p:txBody>
      </p:sp>
      <p:sp>
        <p:nvSpPr>
          <p:cNvPr id="4" name="Flowchart: Connector 3">
            <a:extLst>
              <a:ext uri="{FF2B5EF4-FFF2-40B4-BE49-F238E27FC236}">
                <a16:creationId xmlns:a16="http://schemas.microsoft.com/office/drawing/2014/main" id="{7D5C0E2B-464F-F6F3-CA9A-1C8406AC09D4}"/>
              </a:ext>
            </a:extLst>
          </p:cNvPr>
          <p:cNvSpPr/>
          <p:nvPr/>
        </p:nvSpPr>
        <p:spPr>
          <a:xfrm>
            <a:off x="283688" y="6292273"/>
            <a:ext cx="715817" cy="40574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Lucida Sans Unicode"/>
              </a:rPr>
              <a:t>01</a:t>
            </a:r>
            <a:endParaRPr lang="en-US"/>
          </a:p>
        </p:txBody>
      </p:sp>
    </p:spTree>
    <p:extLst>
      <p:ext uri="{BB962C8B-B14F-4D97-AF65-F5344CB8AC3E}">
        <p14:creationId xmlns:p14="http://schemas.microsoft.com/office/powerpoint/2010/main" val="124630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iterate type="lt">
                                    <p:tmPct val="0"/>
                                  </p:iterate>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nodeType="withEffect">
                                  <p:stCondLst>
                                    <p:cond delay="25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ED99467B-EF14-EE8F-9DE7-D24FF3CC953B}"/>
              </a:ext>
            </a:extLst>
          </p:cNvPr>
          <p:cNvCxnSpPr/>
          <p:nvPr/>
        </p:nvCxnSpPr>
        <p:spPr>
          <a:xfrm rot="5400000">
            <a:off x="-1499412"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Losange 2">
            <a:extLst>
              <a:ext uri="{FF2B5EF4-FFF2-40B4-BE49-F238E27FC236}">
                <a16:creationId xmlns:a16="http://schemas.microsoft.com/office/drawing/2014/main" id="{B072C7FC-C9D4-EF6B-A901-24B7CBC20567}"/>
              </a:ext>
            </a:extLst>
          </p:cNvPr>
          <p:cNvSpPr/>
          <p:nvPr/>
        </p:nvSpPr>
        <p:spPr>
          <a:xfrm>
            <a:off x="357158" y="2857496"/>
            <a:ext cx="1285884" cy="733663"/>
          </a:xfrm>
          <a:prstGeom prst="diamond">
            <a:avLst/>
          </a:prstGeom>
          <a:gradFill>
            <a:gsLst>
              <a:gs pos="0">
                <a:srgbClr val="5E9EFF"/>
              </a:gs>
              <a:gs pos="39999">
                <a:srgbClr val="85C2FF"/>
              </a:gs>
              <a:gs pos="70000">
                <a:srgbClr val="C4D6EB"/>
              </a:gs>
              <a:gs pos="100000">
                <a:srgbClr val="FFEBFA"/>
              </a:gs>
            </a:gsLst>
            <a:lin ang="5400000" scaled="0"/>
          </a:gradFill>
          <a:effectLst>
            <a:outerShdw blurRad="50800" dist="38100" dir="8100000" algn="tr" rotWithShape="0">
              <a:prstClr val="black">
                <a:alpha val="40000"/>
              </a:prstClr>
            </a:outerShdw>
          </a:effectLst>
          <a:scene3d>
            <a:camera prst="perspectiveContrastingRightFacing">
              <a:rot lat="623785" lon="18963666" rev="213211"/>
            </a:camera>
            <a:lightRig rig="threePt" dir="t"/>
          </a:scene3d>
          <a:sp3d extrusionH="76200" contourW="12700" prstMaterial="metal">
            <a:bevelT w="234950" h="127000" prst="relaxedInset"/>
            <a:bevelB w="44450" h="69850"/>
            <a:extrusionClr>
              <a:schemeClr val="bg2">
                <a:lumMod val="90000"/>
              </a:schemeClr>
            </a:extrusionClr>
            <a:contourClr>
              <a:schemeClr val="bg2">
                <a:lumMod val="90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180000" rIns="108000" numCol="2" spcCol="36000" rtlCol="0" anchor="ctr">
            <a:spAutoFit/>
          </a:bodyPr>
          <a:lstStyle/>
          <a:p>
            <a:pPr algn="ctr"/>
            <a:r>
              <a:rPr lang="fr-FR" b="1" i="1">
                <a:solidFill>
                  <a:schemeClr val="tx1"/>
                </a:solidFill>
              </a:rPr>
              <a:t>2</a:t>
            </a:r>
          </a:p>
        </p:txBody>
      </p:sp>
      <p:pic>
        <p:nvPicPr>
          <p:cNvPr id="4" name="Image 3">
            <a:extLst>
              <a:ext uri="{FF2B5EF4-FFF2-40B4-BE49-F238E27FC236}">
                <a16:creationId xmlns:a16="http://schemas.microsoft.com/office/drawing/2014/main" id="{138595A7-3821-AECB-F179-B5703A40C349}"/>
              </a:ext>
            </a:extLst>
          </p:cNvPr>
          <p:cNvPicPr>
            <a:picLocks noChangeAspect="1"/>
          </p:cNvPicPr>
          <p:nvPr/>
        </p:nvPicPr>
        <p:blipFill>
          <a:blip r:embed="rId2"/>
          <a:stretch>
            <a:fillRect/>
          </a:stretch>
        </p:blipFill>
        <p:spPr>
          <a:xfrm>
            <a:off x="5300472" y="27846"/>
            <a:ext cx="3002280" cy="1566311"/>
          </a:xfrm>
          <a:prstGeom prst="rect">
            <a:avLst/>
          </a:prstGeom>
        </p:spPr>
      </p:pic>
      <p:sp>
        <p:nvSpPr>
          <p:cNvPr id="7" name="ZoneTexte 6">
            <a:extLst>
              <a:ext uri="{FF2B5EF4-FFF2-40B4-BE49-F238E27FC236}">
                <a16:creationId xmlns:a16="http://schemas.microsoft.com/office/drawing/2014/main" id="{75A14874-63BC-4B31-D429-124723C41000}"/>
              </a:ext>
            </a:extLst>
          </p:cNvPr>
          <p:cNvSpPr txBox="1"/>
          <p:nvPr/>
        </p:nvSpPr>
        <p:spPr>
          <a:xfrm>
            <a:off x="2397465" y="1795325"/>
            <a:ext cx="9437377" cy="4154984"/>
          </a:xfrm>
          <a:prstGeom prst="rect">
            <a:avLst/>
          </a:prstGeom>
          <a:noFill/>
        </p:spPr>
        <p:txBody>
          <a:bodyPr wrap="square">
            <a:spAutoFit/>
          </a:bodyPr>
          <a:lstStyle/>
          <a:p>
            <a:pPr algn="ctr"/>
            <a:r>
              <a:rPr lang="fr-FR" sz="2400"/>
              <a:t>Alibaba Cloud est l'un des leaders mondiaux du cloud </a:t>
            </a:r>
            <a:r>
              <a:rPr lang="fr-FR" sz="2400" err="1"/>
              <a:t>computing</a:t>
            </a:r>
            <a:r>
              <a:rPr lang="fr-FR" sz="2400"/>
              <a:t>, offrant une gamme complète de services à destination des entreprises de toutes tailles. Ses offres couvrent des besoins variés, allant des infrastructures cloud de base jusqu'aux solutions avancées pour le développement d'applications. Nous allons structurer cet exposé en deux sections : les </a:t>
            </a:r>
            <a:r>
              <a:rPr lang="fr-FR" sz="2400" b="1"/>
              <a:t>services PaaS</a:t>
            </a:r>
            <a:r>
              <a:rPr lang="fr-FR" sz="2400"/>
              <a:t> et les </a:t>
            </a:r>
            <a:r>
              <a:rPr lang="fr-FR" sz="2400" b="1"/>
              <a:t>autres services</a:t>
            </a:r>
            <a:r>
              <a:rPr lang="fr-FR" sz="2400"/>
              <a:t> proposés par Alibaba Cloud, en mettant un accent particulier sur les solutions </a:t>
            </a:r>
            <a:r>
              <a:rPr lang="fr-FR" sz="2400" b="1"/>
              <a:t>Platform as a Service (PaaS)</a:t>
            </a:r>
            <a:r>
              <a:rPr lang="fr-FR" sz="2400"/>
              <a:t>.</a:t>
            </a:r>
          </a:p>
          <a:p>
            <a:pPr algn="ctr"/>
            <a:endParaRPr lang="fr-FR" sz="2400"/>
          </a:p>
          <a:p>
            <a:pPr algn="ctr"/>
            <a:r>
              <a:rPr lang="fr-FR" sz="2400"/>
              <a:t>Le prix du PaaS commence à partir de 19.99$.</a:t>
            </a:r>
          </a:p>
        </p:txBody>
      </p:sp>
      <p:sp>
        <p:nvSpPr>
          <p:cNvPr id="6" name="Flowchart: Connector 5">
            <a:extLst>
              <a:ext uri="{FF2B5EF4-FFF2-40B4-BE49-F238E27FC236}">
                <a16:creationId xmlns:a16="http://schemas.microsoft.com/office/drawing/2014/main" id="{8EC10294-B105-F788-20CB-0C5DD17549C7}"/>
              </a:ext>
            </a:extLst>
          </p:cNvPr>
          <p:cNvSpPr/>
          <p:nvPr/>
        </p:nvSpPr>
        <p:spPr>
          <a:xfrm>
            <a:off x="283688" y="6292273"/>
            <a:ext cx="715817" cy="40574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Lucida Sans Unicode"/>
              </a:rPr>
              <a:t>02</a:t>
            </a:r>
            <a:endParaRPr lang="en-US"/>
          </a:p>
        </p:txBody>
      </p:sp>
    </p:spTree>
    <p:extLst>
      <p:ext uri="{BB962C8B-B14F-4D97-AF65-F5344CB8AC3E}">
        <p14:creationId xmlns:p14="http://schemas.microsoft.com/office/powerpoint/2010/main" val="17037029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iterate type="lt">
                                    <p:tmPct val="0"/>
                                  </p:iterate>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50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ED99467B-EF14-EE8F-9DE7-D24FF3CC953B}"/>
              </a:ext>
            </a:extLst>
          </p:cNvPr>
          <p:cNvCxnSpPr/>
          <p:nvPr/>
        </p:nvCxnSpPr>
        <p:spPr>
          <a:xfrm rot="5400000">
            <a:off x="-1499412"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Losange 2">
            <a:extLst>
              <a:ext uri="{FF2B5EF4-FFF2-40B4-BE49-F238E27FC236}">
                <a16:creationId xmlns:a16="http://schemas.microsoft.com/office/drawing/2014/main" id="{B072C7FC-C9D4-EF6B-A901-24B7CBC20567}"/>
              </a:ext>
            </a:extLst>
          </p:cNvPr>
          <p:cNvSpPr/>
          <p:nvPr/>
        </p:nvSpPr>
        <p:spPr>
          <a:xfrm>
            <a:off x="357158" y="2857496"/>
            <a:ext cx="1285884" cy="733663"/>
          </a:xfrm>
          <a:prstGeom prst="diamond">
            <a:avLst/>
          </a:prstGeom>
          <a:gradFill>
            <a:gsLst>
              <a:gs pos="0">
                <a:srgbClr val="5E9EFF"/>
              </a:gs>
              <a:gs pos="39999">
                <a:srgbClr val="85C2FF"/>
              </a:gs>
              <a:gs pos="70000">
                <a:srgbClr val="C4D6EB"/>
              </a:gs>
              <a:gs pos="100000">
                <a:srgbClr val="FFEBFA"/>
              </a:gs>
            </a:gsLst>
            <a:lin ang="5400000" scaled="0"/>
          </a:gradFill>
          <a:effectLst>
            <a:outerShdw blurRad="50800" dist="38100" dir="8100000" algn="tr" rotWithShape="0">
              <a:prstClr val="black">
                <a:alpha val="40000"/>
              </a:prstClr>
            </a:outerShdw>
          </a:effectLst>
          <a:scene3d>
            <a:camera prst="perspectiveContrastingRightFacing">
              <a:rot lat="623785" lon="18963666" rev="213211"/>
            </a:camera>
            <a:lightRig rig="threePt" dir="t"/>
          </a:scene3d>
          <a:sp3d extrusionH="76200" contourW="12700" prstMaterial="metal">
            <a:bevelT w="234950" h="127000" prst="relaxedInset"/>
            <a:bevelB w="44450" h="69850"/>
            <a:extrusionClr>
              <a:schemeClr val="bg2">
                <a:lumMod val="90000"/>
              </a:schemeClr>
            </a:extrusionClr>
            <a:contourClr>
              <a:schemeClr val="bg2">
                <a:lumMod val="90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180000" rIns="108000" numCol="2" spcCol="36000" rtlCol="0" anchor="ctr">
            <a:spAutoFit/>
          </a:bodyPr>
          <a:lstStyle/>
          <a:p>
            <a:pPr algn="ctr"/>
            <a:r>
              <a:rPr lang="fr-FR" b="1" i="1">
                <a:solidFill>
                  <a:schemeClr val="tx1"/>
                </a:solidFill>
              </a:rPr>
              <a:t>2</a:t>
            </a:r>
          </a:p>
        </p:txBody>
      </p:sp>
      <p:pic>
        <p:nvPicPr>
          <p:cNvPr id="4" name="Image 3">
            <a:extLst>
              <a:ext uri="{FF2B5EF4-FFF2-40B4-BE49-F238E27FC236}">
                <a16:creationId xmlns:a16="http://schemas.microsoft.com/office/drawing/2014/main" id="{138595A7-3821-AECB-F179-B5703A40C349}"/>
              </a:ext>
            </a:extLst>
          </p:cNvPr>
          <p:cNvPicPr>
            <a:picLocks noChangeAspect="1"/>
          </p:cNvPicPr>
          <p:nvPr/>
        </p:nvPicPr>
        <p:blipFill>
          <a:blip r:embed="rId2"/>
          <a:stretch>
            <a:fillRect/>
          </a:stretch>
        </p:blipFill>
        <p:spPr>
          <a:xfrm>
            <a:off x="99166" y="239529"/>
            <a:ext cx="1801867" cy="940047"/>
          </a:xfrm>
          <a:prstGeom prst="rect">
            <a:avLst/>
          </a:prstGeom>
        </p:spPr>
      </p:pic>
      <p:sp>
        <p:nvSpPr>
          <p:cNvPr id="5" name="ZoneTexte 4">
            <a:extLst>
              <a:ext uri="{FF2B5EF4-FFF2-40B4-BE49-F238E27FC236}">
                <a16:creationId xmlns:a16="http://schemas.microsoft.com/office/drawing/2014/main" id="{69F899A5-4EF9-7F9C-A79B-B3D1A02A12BB}"/>
              </a:ext>
            </a:extLst>
          </p:cNvPr>
          <p:cNvSpPr txBox="1"/>
          <p:nvPr/>
        </p:nvSpPr>
        <p:spPr>
          <a:xfrm>
            <a:off x="5795195" y="224647"/>
            <a:ext cx="2420247"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2000">
                <a:ln>
                  <a:solidFill>
                    <a:schemeClr val="tx1">
                      <a:lumMod val="85000"/>
                      <a:lumOff val="15000"/>
                    </a:schemeClr>
                  </a:solidFill>
                </a:ln>
                <a:effectLst>
                  <a:outerShdw blurRad="38100" dist="38100" dir="2700000" algn="tl">
                    <a:srgbClr val="000000">
                      <a:alpha val="43137"/>
                    </a:srgbClr>
                  </a:outerShdw>
                </a:effectLst>
                <a:ea typeface="Verdana" pitchFamily="34" charset="0"/>
                <a:cs typeface="Verdana" pitchFamily="34" charset="0"/>
              </a:rPr>
              <a:t>SERVICE PAAS</a:t>
            </a:r>
            <a:endParaRPr lang="fr-FR" sz="4400">
              <a:ln>
                <a:solidFill>
                  <a:schemeClr val="tx1">
                    <a:lumMod val="85000"/>
                    <a:lumOff val="15000"/>
                  </a:schemeClr>
                </a:solidFill>
              </a:ln>
              <a:solidFill>
                <a:schemeClr val="tx1"/>
              </a:solidFill>
              <a:effectLst>
                <a:outerShdw blurRad="38100" dist="38100" dir="2700000" algn="tl">
                  <a:srgbClr val="000000">
                    <a:alpha val="43137"/>
                  </a:srgbClr>
                </a:outerShdw>
              </a:effectLst>
              <a:ea typeface="Verdana" pitchFamily="34" charset="0"/>
              <a:cs typeface="Verdana" pitchFamily="34" charset="0"/>
            </a:endParaRPr>
          </a:p>
        </p:txBody>
      </p:sp>
      <p:sp>
        <p:nvSpPr>
          <p:cNvPr id="8" name="ZoneTexte 7">
            <a:extLst>
              <a:ext uri="{FF2B5EF4-FFF2-40B4-BE49-F238E27FC236}">
                <a16:creationId xmlns:a16="http://schemas.microsoft.com/office/drawing/2014/main" id="{FA525338-CE55-DEA2-BF96-936B3AF8D5C3}"/>
              </a:ext>
            </a:extLst>
          </p:cNvPr>
          <p:cNvSpPr txBox="1"/>
          <p:nvPr/>
        </p:nvSpPr>
        <p:spPr>
          <a:xfrm>
            <a:off x="2012176" y="795287"/>
            <a:ext cx="9497831" cy="1077218"/>
          </a:xfrm>
          <a:prstGeom prst="rect">
            <a:avLst/>
          </a:prstGeom>
          <a:noFill/>
        </p:spPr>
        <p:txBody>
          <a:bodyPr wrap="square">
            <a:spAutoFit/>
          </a:bodyPr>
          <a:lstStyle/>
          <a:p>
            <a:pPr algn="ctr"/>
            <a:r>
              <a:rPr lang="fr-FR" sz="1600"/>
              <a:t>Les services PaaS d'Alibaba Cloud permettent aux développeurs et entreprises de créer, tester, déployer et gérer des applications sans avoir à gérer l'infrastructure sous-jacente. Ces services sont conçus pour offrir une plateforme flexible, évolutive et intégrée, facilitant le développement d'applications modernes. Voici les principales solutions PaaS :</a:t>
            </a:r>
          </a:p>
        </p:txBody>
      </p:sp>
      <p:sp>
        <p:nvSpPr>
          <p:cNvPr id="10" name="ZoneTexte 9">
            <a:extLst>
              <a:ext uri="{FF2B5EF4-FFF2-40B4-BE49-F238E27FC236}">
                <a16:creationId xmlns:a16="http://schemas.microsoft.com/office/drawing/2014/main" id="{31A08320-F40E-9012-6BE0-9A554A0CE41D}"/>
              </a:ext>
            </a:extLst>
          </p:cNvPr>
          <p:cNvSpPr txBox="1"/>
          <p:nvPr/>
        </p:nvSpPr>
        <p:spPr>
          <a:xfrm>
            <a:off x="2012176" y="2029496"/>
            <a:ext cx="4717904" cy="1754326"/>
          </a:xfrm>
          <a:prstGeom prst="rect">
            <a:avLst/>
          </a:prstGeom>
          <a:noFill/>
        </p:spPr>
        <p:txBody>
          <a:bodyPr wrap="square">
            <a:spAutoFit/>
          </a:bodyPr>
          <a:lstStyle/>
          <a:p>
            <a:r>
              <a:rPr lang="fr-FR">
                <a:ln w="0"/>
                <a:solidFill>
                  <a:schemeClr val="accent1"/>
                </a:solidFill>
                <a:effectLst>
                  <a:outerShdw blurRad="38100" dist="25400" dir="5400000" algn="ctr" rotWithShape="0">
                    <a:srgbClr val="6E747A">
                      <a:alpha val="43000"/>
                    </a:srgbClr>
                  </a:outerShdw>
                </a:effectLst>
              </a:rPr>
              <a:t>Alibaba Cloud Container Service for </a:t>
            </a:r>
            <a:r>
              <a:rPr lang="fr-FR" err="1">
                <a:ln w="0"/>
                <a:solidFill>
                  <a:schemeClr val="accent1"/>
                </a:solidFill>
                <a:effectLst>
                  <a:outerShdw blurRad="38100" dist="25400" dir="5400000" algn="ctr" rotWithShape="0">
                    <a:srgbClr val="6E747A">
                      <a:alpha val="43000"/>
                    </a:srgbClr>
                  </a:outerShdw>
                </a:effectLst>
              </a:rPr>
              <a:t>Kubernetes</a:t>
            </a:r>
            <a:r>
              <a:rPr lang="fr-FR">
                <a:ln w="0"/>
                <a:solidFill>
                  <a:schemeClr val="accent1"/>
                </a:solidFill>
                <a:effectLst>
                  <a:outerShdw blurRad="38100" dist="25400" dir="5400000" algn="ctr" rotWithShape="0">
                    <a:srgbClr val="6E747A">
                      <a:alpha val="43000"/>
                    </a:srgbClr>
                  </a:outerShdw>
                </a:effectLst>
              </a:rPr>
              <a:t> (ACK) : </a:t>
            </a:r>
            <a:r>
              <a:rPr lang="fr-FR"/>
              <a:t>Gestion des conteneurs Docker pour déployer des applications dans un environnement clustérisé. (Node.js, Python, Java, Go, PHP).</a:t>
            </a:r>
          </a:p>
        </p:txBody>
      </p:sp>
      <p:sp>
        <p:nvSpPr>
          <p:cNvPr id="12" name="ZoneTexte 11">
            <a:extLst>
              <a:ext uri="{FF2B5EF4-FFF2-40B4-BE49-F238E27FC236}">
                <a16:creationId xmlns:a16="http://schemas.microsoft.com/office/drawing/2014/main" id="{F2CA6AD4-25AD-7A02-E528-ACBF4B40D399}"/>
              </a:ext>
            </a:extLst>
          </p:cNvPr>
          <p:cNvSpPr txBox="1"/>
          <p:nvPr/>
        </p:nvSpPr>
        <p:spPr>
          <a:xfrm>
            <a:off x="7439396" y="3311367"/>
            <a:ext cx="4976775" cy="1477328"/>
          </a:xfrm>
          <a:prstGeom prst="rect">
            <a:avLst/>
          </a:prstGeom>
          <a:noFill/>
        </p:spPr>
        <p:txBody>
          <a:bodyPr wrap="square">
            <a:spAutoFit/>
          </a:bodyPr>
          <a:lstStyle/>
          <a:p>
            <a:r>
              <a:rPr lang="fr-FR" err="1">
                <a:ln w="0"/>
                <a:solidFill>
                  <a:schemeClr val="accent1"/>
                </a:solidFill>
                <a:effectLst>
                  <a:outerShdw blurRad="38100" dist="25400" dir="5400000" algn="ctr" rotWithShape="0">
                    <a:srgbClr val="6E747A">
                      <a:alpha val="43000"/>
                    </a:srgbClr>
                  </a:outerShdw>
                </a:effectLst>
              </a:rPr>
              <a:t>Elastic</a:t>
            </a:r>
            <a:r>
              <a:rPr lang="fr-FR">
                <a:ln w="0"/>
                <a:solidFill>
                  <a:schemeClr val="accent1"/>
                </a:solidFill>
                <a:effectLst>
                  <a:outerShdw blurRad="38100" dist="25400" dir="5400000" algn="ctr" rotWithShape="0">
                    <a:srgbClr val="6E747A">
                      <a:alpha val="43000"/>
                    </a:srgbClr>
                  </a:outerShdw>
                </a:effectLst>
              </a:rPr>
              <a:t> </a:t>
            </a:r>
            <a:r>
              <a:rPr lang="fr-FR" err="1">
                <a:ln w="0"/>
                <a:solidFill>
                  <a:schemeClr val="accent1"/>
                </a:solidFill>
                <a:effectLst>
                  <a:outerShdw blurRad="38100" dist="25400" dir="5400000" algn="ctr" rotWithShape="0">
                    <a:srgbClr val="6E747A">
                      <a:alpha val="43000"/>
                    </a:srgbClr>
                  </a:outerShdw>
                </a:effectLst>
              </a:rPr>
              <a:t>Compute</a:t>
            </a:r>
            <a:r>
              <a:rPr lang="fr-FR">
                <a:ln w="0"/>
                <a:solidFill>
                  <a:schemeClr val="accent1"/>
                </a:solidFill>
                <a:effectLst>
                  <a:outerShdw blurRad="38100" dist="25400" dir="5400000" algn="ctr" rotWithShape="0">
                    <a:srgbClr val="6E747A">
                      <a:alpha val="43000"/>
                    </a:srgbClr>
                  </a:outerShdw>
                </a:effectLst>
              </a:rPr>
              <a:t> Service (ECS) : </a:t>
            </a:r>
            <a:r>
              <a:rPr lang="fr-FR"/>
              <a:t>Optimisé pour le développement d'applications PaaS, avec des </a:t>
            </a:r>
            <a:r>
              <a:rPr lang="fr-FR" err="1"/>
              <a:t>templates</a:t>
            </a:r>
            <a:r>
              <a:rPr lang="fr-FR"/>
              <a:t> prêts à l’emploi pour diverses applications (Node.js, PHP, Python).</a:t>
            </a:r>
          </a:p>
        </p:txBody>
      </p:sp>
      <p:sp>
        <p:nvSpPr>
          <p:cNvPr id="14" name="ZoneTexte 13">
            <a:extLst>
              <a:ext uri="{FF2B5EF4-FFF2-40B4-BE49-F238E27FC236}">
                <a16:creationId xmlns:a16="http://schemas.microsoft.com/office/drawing/2014/main" id="{ADE17516-9CA9-1423-ECEA-8BC3C5D36674}"/>
              </a:ext>
            </a:extLst>
          </p:cNvPr>
          <p:cNvSpPr txBox="1"/>
          <p:nvPr/>
        </p:nvSpPr>
        <p:spPr>
          <a:xfrm>
            <a:off x="2012176" y="5141142"/>
            <a:ext cx="4458549" cy="1200329"/>
          </a:xfrm>
          <a:prstGeom prst="rect">
            <a:avLst/>
          </a:prstGeom>
          <a:noFill/>
        </p:spPr>
        <p:txBody>
          <a:bodyPr wrap="square">
            <a:spAutoFit/>
          </a:bodyPr>
          <a:lstStyle/>
          <a:p>
            <a:r>
              <a:rPr lang="fr-FR" err="1">
                <a:ln w="0"/>
                <a:solidFill>
                  <a:schemeClr val="accent1"/>
                </a:solidFill>
                <a:effectLst>
                  <a:outerShdw blurRad="38100" dist="25400" dir="5400000" algn="ctr" rotWithShape="0">
                    <a:srgbClr val="6E747A">
                      <a:alpha val="43000"/>
                    </a:srgbClr>
                  </a:outerShdw>
                </a:effectLst>
              </a:rPr>
              <a:t>Serverless</a:t>
            </a:r>
            <a:r>
              <a:rPr lang="fr-FR">
                <a:ln w="0"/>
                <a:solidFill>
                  <a:schemeClr val="accent1"/>
                </a:solidFill>
                <a:effectLst>
                  <a:outerShdw blurRad="38100" dist="25400" dir="5400000" algn="ctr" rotWithShape="0">
                    <a:srgbClr val="6E747A">
                      <a:alpha val="43000"/>
                    </a:srgbClr>
                  </a:outerShdw>
                </a:effectLst>
              </a:rPr>
              <a:t> </a:t>
            </a:r>
            <a:r>
              <a:rPr lang="fr-FR" err="1">
                <a:ln w="0"/>
                <a:solidFill>
                  <a:schemeClr val="accent1"/>
                </a:solidFill>
                <a:effectLst>
                  <a:outerShdw blurRad="38100" dist="25400" dir="5400000" algn="ctr" rotWithShape="0">
                    <a:srgbClr val="6E747A">
                      <a:alpha val="43000"/>
                    </a:srgbClr>
                  </a:outerShdw>
                </a:effectLst>
              </a:rPr>
              <a:t>Computing</a:t>
            </a:r>
            <a:r>
              <a:rPr lang="fr-FR">
                <a:ln w="0"/>
                <a:solidFill>
                  <a:schemeClr val="accent1"/>
                </a:solidFill>
                <a:effectLst>
                  <a:outerShdw blurRad="38100" dist="25400" dir="5400000" algn="ctr" rotWithShape="0">
                    <a:srgbClr val="6E747A">
                      <a:alpha val="43000"/>
                    </a:srgbClr>
                  </a:outerShdw>
                </a:effectLst>
              </a:rPr>
              <a:t> (</a:t>
            </a:r>
            <a:r>
              <a:rPr lang="fr-FR" err="1">
                <a:ln w="0"/>
                <a:solidFill>
                  <a:schemeClr val="accent1"/>
                </a:solidFill>
                <a:effectLst>
                  <a:outerShdw blurRad="38100" dist="25400" dir="5400000" algn="ctr" rotWithShape="0">
                    <a:srgbClr val="6E747A">
                      <a:alpha val="43000"/>
                    </a:srgbClr>
                  </a:outerShdw>
                </a:effectLst>
              </a:rPr>
              <a:t>Function</a:t>
            </a:r>
            <a:r>
              <a:rPr lang="fr-FR">
                <a:ln w="0"/>
                <a:solidFill>
                  <a:schemeClr val="accent1"/>
                </a:solidFill>
                <a:effectLst>
                  <a:outerShdw blurRad="38100" dist="25400" dir="5400000" algn="ctr" rotWithShape="0">
                    <a:srgbClr val="6E747A">
                      <a:alpha val="43000"/>
                    </a:srgbClr>
                  </a:outerShdw>
                </a:effectLst>
              </a:rPr>
              <a:t> </a:t>
            </a:r>
            <a:r>
              <a:rPr lang="fr-FR" err="1">
                <a:ln w="0"/>
                <a:solidFill>
                  <a:schemeClr val="accent1"/>
                </a:solidFill>
                <a:effectLst>
                  <a:outerShdw blurRad="38100" dist="25400" dir="5400000" algn="ctr" rotWithShape="0">
                    <a:srgbClr val="6E747A">
                      <a:alpha val="43000"/>
                    </a:srgbClr>
                  </a:outerShdw>
                </a:effectLst>
              </a:rPr>
              <a:t>Compute</a:t>
            </a:r>
            <a:r>
              <a:rPr lang="fr-FR">
                <a:ln w="0"/>
                <a:solidFill>
                  <a:schemeClr val="accent1"/>
                </a:solidFill>
                <a:effectLst>
                  <a:outerShdw blurRad="38100" dist="25400" dir="5400000" algn="ctr" rotWithShape="0">
                    <a:srgbClr val="6E747A">
                      <a:alpha val="43000"/>
                    </a:srgbClr>
                  </a:outerShdw>
                </a:effectLst>
              </a:rPr>
              <a:t>) : </a:t>
            </a:r>
            <a:r>
              <a:rPr lang="fr-FR"/>
              <a:t>Service PaaS qui permet aux développeurs d’exécuter du code sans gérer les serveurs sous-jacents.</a:t>
            </a:r>
          </a:p>
        </p:txBody>
      </p:sp>
      <p:sp>
        <p:nvSpPr>
          <p:cNvPr id="20" name="ZoneTexte 19">
            <a:extLst>
              <a:ext uri="{FF2B5EF4-FFF2-40B4-BE49-F238E27FC236}">
                <a16:creationId xmlns:a16="http://schemas.microsoft.com/office/drawing/2014/main" id="{7D068BF0-EF9D-BF16-FA16-4F723E4FDF3A}"/>
              </a:ext>
            </a:extLst>
          </p:cNvPr>
          <p:cNvSpPr txBox="1"/>
          <p:nvPr/>
        </p:nvSpPr>
        <p:spPr>
          <a:xfrm>
            <a:off x="7439396" y="2035589"/>
            <a:ext cx="4320539" cy="923330"/>
          </a:xfrm>
          <a:prstGeom prst="rect">
            <a:avLst/>
          </a:prstGeom>
          <a:noFill/>
        </p:spPr>
        <p:txBody>
          <a:bodyPr wrap="square">
            <a:spAutoFit/>
          </a:bodyPr>
          <a:lstStyle/>
          <a:p>
            <a:r>
              <a:rPr lang="fr-FR">
                <a:ln w="0"/>
                <a:solidFill>
                  <a:schemeClr val="accent1"/>
                </a:solidFill>
                <a:effectLst>
                  <a:outerShdw blurRad="38100" dist="25400" dir="5400000" algn="ctr" rotWithShape="0">
                    <a:srgbClr val="6E747A">
                      <a:alpha val="43000"/>
                    </a:srgbClr>
                  </a:outerShdw>
                </a:effectLst>
              </a:rPr>
              <a:t>Message Queue (MQ) : </a:t>
            </a:r>
            <a:r>
              <a:rPr lang="fr-FR"/>
              <a:t>Service PaaS pour la gestion des files d’attente de messages.</a:t>
            </a:r>
          </a:p>
        </p:txBody>
      </p:sp>
      <p:sp>
        <p:nvSpPr>
          <p:cNvPr id="22" name="ZoneTexte 21">
            <a:extLst>
              <a:ext uri="{FF2B5EF4-FFF2-40B4-BE49-F238E27FC236}">
                <a16:creationId xmlns:a16="http://schemas.microsoft.com/office/drawing/2014/main" id="{42CD41A2-B652-06CA-D07F-CE754014E2EE}"/>
              </a:ext>
            </a:extLst>
          </p:cNvPr>
          <p:cNvSpPr txBox="1"/>
          <p:nvPr/>
        </p:nvSpPr>
        <p:spPr>
          <a:xfrm>
            <a:off x="2012176" y="3783822"/>
            <a:ext cx="4045088" cy="1200329"/>
          </a:xfrm>
          <a:prstGeom prst="rect">
            <a:avLst/>
          </a:prstGeom>
          <a:noFill/>
        </p:spPr>
        <p:txBody>
          <a:bodyPr wrap="square">
            <a:spAutoFit/>
          </a:bodyPr>
          <a:lstStyle/>
          <a:p>
            <a:r>
              <a:rPr lang="fr-FR">
                <a:ln w="0"/>
                <a:solidFill>
                  <a:schemeClr val="accent1"/>
                </a:solidFill>
                <a:effectLst>
                  <a:outerShdw blurRad="38100" dist="25400" dir="5400000" algn="ctr" rotWithShape="0">
                    <a:srgbClr val="6E747A">
                      <a:alpha val="43000"/>
                    </a:srgbClr>
                  </a:outerShdw>
                </a:effectLst>
              </a:rPr>
              <a:t>Alibaba API Gateway : </a:t>
            </a:r>
            <a:r>
              <a:rPr lang="fr-FR"/>
              <a:t>Gestion centralisée des API pour faciliter l’intégration des services(PHP, Python, Java)</a:t>
            </a:r>
          </a:p>
        </p:txBody>
      </p:sp>
      <p:sp>
        <p:nvSpPr>
          <p:cNvPr id="24" name="ZoneTexte 23">
            <a:extLst>
              <a:ext uri="{FF2B5EF4-FFF2-40B4-BE49-F238E27FC236}">
                <a16:creationId xmlns:a16="http://schemas.microsoft.com/office/drawing/2014/main" id="{8B6F9D0F-53F0-B46D-AAE2-BE35B62BD7CA}"/>
              </a:ext>
            </a:extLst>
          </p:cNvPr>
          <p:cNvSpPr txBox="1"/>
          <p:nvPr/>
        </p:nvSpPr>
        <p:spPr>
          <a:xfrm>
            <a:off x="7386555" y="5141143"/>
            <a:ext cx="4803855" cy="1200329"/>
          </a:xfrm>
          <a:prstGeom prst="rect">
            <a:avLst/>
          </a:prstGeom>
          <a:noFill/>
        </p:spPr>
        <p:txBody>
          <a:bodyPr wrap="square">
            <a:spAutoFit/>
          </a:bodyPr>
          <a:lstStyle/>
          <a:p>
            <a:r>
              <a:rPr lang="en-US">
                <a:ln w="0"/>
                <a:solidFill>
                  <a:schemeClr val="accent1"/>
                </a:solidFill>
                <a:effectLst>
                  <a:outerShdw blurRad="38100" dist="25400" dir="5400000" algn="ctr" rotWithShape="0">
                    <a:srgbClr val="6E747A">
                      <a:alpha val="43000"/>
                    </a:srgbClr>
                  </a:outerShdw>
                </a:effectLst>
              </a:rPr>
              <a:t>Application Real-Time Monitoring Service (ARMS) :</a:t>
            </a:r>
            <a:r>
              <a:rPr lang="fr-FR"/>
              <a:t>Service de surveillance en temps réel pour les applications hébergées sur Alibaba Cloud.</a:t>
            </a:r>
          </a:p>
        </p:txBody>
      </p:sp>
      <p:sp>
        <p:nvSpPr>
          <p:cNvPr id="7" name="Flowchart: Connector 6">
            <a:extLst>
              <a:ext uri="{FF2B5EF4-FFF2-40B4-BE49-F238E27FC236}">
                <a16:creationId xmlns:a16="http://schemas.microsoft.com/office/drawing/2014/main" id="{E112E688-6C94-ACFE-A653-390ABAAAEEE6}"/>
              </a:ext>
            </a:extLst>
          </p:cNvPr>
          <p:cNvSpPr/>
          <p:nvPr/>
        </p:nvSpPr>
        <p:spPr>
          <a:xfrm>
            <a:off x="283688" y="6292273"/>
            <a:ext cx="715817" cy="40574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Lucida Sans Unicode"/>
              </a:rPr>
              <a:t>03</a:t>
            </a:r>
            <a:endParaRPr lang="en-US"/>
          </a:p>
        </p:txBody>
      </p:sp>
    </p:spTree>
    <p:extLst>
      <p:ext uri="{BB962C8B-B14F-4D97-AF65-F5344CB8AC3E}">
        <p14:creationId xmlns:p14="http://schemas.microsoft.com/office/powerpoint/2010/main" val="36879725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ED99467B-EF14-EE8F-9DE7-D24FF3CC953B}"/>
              </a:ext>
            </a:extLst>
          </p:cNvPr>
          <p:cNvCxnSpPr/>
          <p:nvPr/>
        </p:nvCxnSpPr>
        <p:spPr>
          <a:xfrm rot="5400000">
            <a:off x="-1499412"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Losange 2">
            <a:extLst>
              <a:ext uri="{FF2B5EF4-FFF2-40B4-BE49-F238E27FC236}">
                <a16:creationId xmlns:a16="http://schemas.microsoft.com/office/drawing/2014/main" id="{B072C7FC-C9D4-EF6B-A901-24B7CBC20567}"/>
              </a:ext>
            </a:extLst>
          </p:cNvPr>
          <p:cNvSpPr/>
          <p:nvPr/>
        </p:nvSpPr>
        <p:spPr>
          <a:xfrm>
            <a:off x="357158" y="2857496"/>
            <a:ext cx="1285884" cy="733663"/>
          </a:xfrm>
          <a:prstGeom prst="diamond">
            <a:avLst/>
          </a:prstGeom>
          <a:gradFill>
            <a:gsLst>
              <a:gs pos="0">
                <a:srgbClr val="5E9EFF"/>
              </a:gs>
              <a:gs pos="39999">
                <a:srgbClr val="85C2FF"/>
              </a:gs>
              <a:gs pos="70000">
                <a:srgbClr val="C4D6EB"/>
              </a:gs>
              <a:gs pos="100000">
                <a:srgbClr val="FFEBFA"/>
              </a:gs>
            </a:gsLst>
            <a:lin ang="5400000" scaled="0"/>
          </a:gradFill>
          <a:effectLst>
            <a:outerShdw blurRad="50800" dist="38100" dir="8100000" algn="tr" rotWithShape="0">
              <a:prstClr val="black">
                <a:alpha val="40000"/>
              </a:prstClr>
            </a:outerShdw>
          </a:effectLst>
          <a:scene3d>
            <a:camera prst="perspectiveContrastingRightFacing">
              <a:rot lat="623785" lon="18963666" rev="213211"/>
            </a:camera>
            <a:lightRig rig="threePt" dir="t"/>
          </a:scene3d>
          <a:sp3d extrusionH="76200" contourW="12700" prstMaterial="metal">
            <a:bevelT w="234950" h="127000" prst="relaxedInset"/>
            <a:bevelB w="44450" h="69850"/>
            <a:extrusionClr>
              <a:schemeClr val="bg2">
                <a:lumMod val="90000"/>
              </a:schemeClr>
            </a:extrusionClr>
            <a:contourClr>
              <a:schemeClr val="bg2">
                <a:lumMod val="90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180000" rIns="108000" numCol="2" spcCol="36000" rtlCol="0" anchor="ctr">
            <a:spAutoFit/>
          </a:bodyPr>
          <a:lstStyle/>
          <a:p>
            <a:pPr algn="ctr"/>
            <a:r>
              <a:rPr lang="fr-FR" b="1" i="1">
                <a:solidFill>
                  <a:schemeClr val="tx1"/>
                </a:solidFill>
              </a:rPr>
              <a:t>2</a:t>
            </a:r>
          </a:p>
        </p:txBody>
      </p:sp>
      <p:pic>
        <p:nvPicPr>
          <p:cNvPr id="4" name="Image 3">
            <a:extLst>
              <a:ext uri="{FF2B5EF4-FFF2-40B4-BE49-F238E27FC236}">
                <a16:creationId xmlns:a16="http://schemas.microsoft.com/office/drawing/2014/main" id="{138595A7-3821-AECB-F179-B5703A40C349}"/>
              </a:ext>
            </a:extLst>
          </p:cNvPr>
          <p:cNvPicPr>
            <a:picLocks noChangeAspect="1"/>
          </p:cNvPicPr>
          <p:nvPr/>
        </p:nvPicPr>
        <p:blipFill>
          <a:blip r:embed="rId2"/>
          <a:stretch>
            <a:fillRect/>
          </a:stretch>
        </p:blipFill>
        <p:spPr>
          <a:xfrm>
            <a:off x="99166" y="239529"/>
            <a:ext cx="1801867" cy="940047"/>
          </a:xfrm>
          <a:prstGeom prst="rect">
            <a:avLst/>
          </a:prstGeom>
        </p:spPr>
      </p:pic>
      <p:sp>
        <p:nvSpPr>
          <p:cNvPr id="16" name="ZoneTexte 15">
            <a:extLst>
              <a:ext uri="{FF2B5EF4-FFF2-40B4-BE49-F238E27FC236}">
                <a16:creationId xmlns:a16="http://schemas.microsoft.com/office/drawing/2014/main" id="{D5FE160E-3F0C-80EF-8360-0D9B9E06099A}"/>
              </a:ext>
            </a:extLst>
          </p:cNvPr>
          <p:cNvSpPr txBox="1"/>
          <p:nvPr/>
        </p:nvSpPr>
        <p:spPr>
          <a:xfrm>
            <a:off x="7590514" y="4986814"/>
            <a:ext cx="3804215" cy="1477328"/>
          </a:xfrm>
          <a:prstGeom prst="rect">
            <a:avLst/>
          </a:prstGeom>
          <a:noFill/>
        </p:spPr>
        <p:txBody>
          <a:bodyPr wrap="square">
            <a:spAutoFit/>
          </a:bodyPr>
          <a:lstStyle/>
          <a:p>
            <a:r>
              <a:rPr lang="pt-BR">
                <a:ln w="0"/>
                <a:solidFill>
                  <a:schemeClr val="accent1"/>
                </a:solidFill>
                <a:effectLst>
                  <a:outerShdw blurRad="38100" dist="25400" dir="5400000" algn="ctr" rotWithShape="0">
                    <a:srgbClr val="6E747A">
                      <a:alpha val="43000"/>
                    </a:srgbClr>
                  </a:outerShdw>
                </a:effectLst>
              </a:rPr>
              <a:t>Database as a Service (DBaaS) : </a:t>
            </a:r>
            <a:r>
              <a:rPr lang="fr-FR"/>
              <a:t>Services gérés pour des bases de données SQL, NoSQL et de data </a:t>
            </a:r>
            <a:r>
              <a:rPr lang="fr-FR" err="1"/>
              <a:t>warehouses</a:t>
            </a:r>
            <a:r>
              <a:rPr lang="fr-FR"/>
              <a:t>.</a:t>
            </a:r>
          </a:p>
          <a:p>
            <a:endParaRPr lang="fr-FR"/>
          </a:p>
        </p:txBody>
      </p:sp>
      <p:sp>
        <p:nvSpPr>
          <p:cNvPr id="18" name="ZoneTexte 17">
            <a:extLst>
              <a:ext uri="{FF2B5EF4-FFF2-40B4-BE49-F238E27FC236}">
                <a16:creationId xmlns:a16="http://schemas.microsoft.com/office/drawing/2014/main" id="{C21FEF78-6095-34EC-BB7D-818D1376F2A4}"/>
              </a:ext>
            </a:extLst>
          </p:cNvPr>
          <p:cNvSpPr txBox="1"/>
          <p:nvPr/>
        </p:nvSpPr>
        <p:spPr>
          <a:xfrm>
            <a:off x="2216135" y="5031371"/>
            <a:ext cx="4878019" cy="923330"/>
          </a:xfrm>
          <a:prstGeom prst="rect">
            <a:avLst/>
          </a:prstGeom>
          <a:noFill/>
        </p:spPr>
        <p:txBody>
          <a:bodyPr wrap="square">
            <a:spAutoFit/>
          </a:bodyPr>
          <a:lstStyle/>
          <a:p>
            <a:r>
              <a:rPr lang="fr-FR">
                <a:ln w="0"/>
                <a:solidFill>
                  <a:schemeClr val="accent1"/>
                </a:solidFill>
                <a:effectLst>
                  <a:outerShdw blurRad="38100" dist="25400" dir="5400000" algn="ctr" rotWithShape="0">
                    <a:srgbClr val="6E747A">
                      <a:alpha val="43000"/>
                    </a:srgbClr>
                  </a:outerShdw>
                </a:effectLst>
              </a:rPr>
              <a:t>Alibaba Cloud </a:t>
            </a:r>
            <a:r>
              <a:rPr lang="fr-FR" err="1">
                <a:ln w="0"/>
                <a:solidFill>
                  <a:schemeClr val="accent1"/>
                </a:solidFill>
                <a:effectLst>
                  <a:outerShdw blurRad="38100" dist="25400" dir="5400000" algn="ctr" rotWithShape="0">
                    <a:srgbClr val="6E747A">
                      <a:alpha val="43000"/>
                    </a:srgbClr>
                  </a:outerShdw>
                </a:effectLst>
              </a:rPr>
              <a:t>DataWorks</a:t>
            </a:r>
            <a:r>
              <a:rPr lang="fr-FR">
                <a:ln w="0"/>
                <a:solidFill>
                  <a:schemeClr val="accent1"/>
                </a:solidFill>
                <a:effectLst>
                  <a:outerShdw blurRad="38100" dist="25400" dir="5400000" algn="ctr" rotWithShape="0">
                    <a:srgbClr val="6E747A">
                      <a:alpha val="43000"/>
                    </a:srgbClr>
                  </a:outerShdw>
                </a:effectLst>
              </a:rPr>
              <a:t> : </a:t>
            </a:r>
            <a:r>
              <a:rPr lang="fr-FR"/>
              <a:t>Plateforme de développement d’applications et d’analyse de données.</a:t>
            </a:r>
          </a:p>
        </p:txBody>
      </p:sp>
      <p:sp>
        <p:nvSpPr>
          <p:cNvPr id="6" name="ZoneTexte 5">
            <a:extLst>
              <a:ext uri="{FF2B5EF4-FFF2-40B4-BE49-F238E27FC236}">
                <a16:creationId xmlns:a16="http://schemas.microsoft.com/office/drawing/2014/main" id="{2EDF8FC6-AC75-D217-28E3-1E762711C360}"/>
              </a:ext>
            </a:extLst>
          </p:cNvPr>
          <p:cNvSpPr txBox="1"/>
          <p:nvPr/>
        </p:nvSpPr>
        <p:spPr>
          <a:xfrm>
            <a:off x="5795195" y="224647"/>
            <a:ext cx="2420247"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2000">
                <a:ln>
                  <a:solidFill>
                    <a:schemeClr val="tx1">
                      <a:lumMod val="85000"/>
                      <a:lumOff val="15000"/>
                    </a:schemeClr>
                  </a:solidFill>
                </a:ln>
                <a:effectLst>
                  <a:outerShdw blurRad="38100" dist="38100" dir="2700000" algn="tl">
                    <a:srgbClr val="000000">
                      <a:alpha val="43137"/>
                    </a:srgbClr>
                  </a:outerShdw>
                </a:effectLst>
                <a:ea typeface="Verdana" pitchFamily="34" charset="0"/>
                <a:cs typeface="Verdana" pitchFamily="34" charset="0"/>
              </a:rPr>
              <a:t>SERVICE PAAS</a:t>
            </a:r>
            <a:endParaRPr lang="fr-FR" sz="4400">
              <a:ln>
                <a:solidFill>
                  <a:schemeClr val="tx1">
                    <a:lumMod val="85000"/>
                    <a:lumOff val="15000"/>
                  </a:schemeClr>
                </a:solidFill>
              </a:ln>
              <a:solidFill>
                <a:schemeClr val="tx1"/>
              </a:solidFill>
              <a:effectLst>
                <a:outerShdw blurRad="38100" dist="38100" dir="2700000" algn="tl">
                  <a:srgbClr val="000000">
                    <a:alpha val="43137"/>
                  </a:srgbClr>
                </a:outerShdw>
              </a:effectLst>
              <a:ea typeface="Verdana" pitchFamily="34" charset="0"/>
              <a:cs typeface="Verdana" pitchFamily="34" charset="0"/>
            </a:endParaRPr>
          </a:p>
        </p:txBody>
      </p:sp>
      <p:sp>
        <p:nvSpPr>
          <p:cNvPr id="8" name="ZoneTexte 7">
            <a:extLst>
              <a:ext uri="{FF2B5EF4-FFF2-40B4-BE49-F238E27FC236}">
                <a16:creationId xmlns:a16="http://schemas.microsoft.com/office/drawing/2014/main" id="{1F74E507-1ADA-73BE-E889-E8350CD7E888}"/>
              </a:ext>
            </a:extLst>
          </p:cNvPr>
          <p:cNvSpPr txBox="1"/>
          <p:nvPr/>
        </p:nvSpPr>
        <p:spPr>
          <a:xfrm>
            <a:off x="7643355" y="2065926"/>
            <a:ext cx="4976775" cy="1477328"/>
          </a:xfrm>
          <a:prstGeom prst="rect">
            <a:avLst/>
          </a:prstGeom>
          <a:noFill/>
        </p:spPr>
        <p:txBody>
          <a:bodyPr wrap="square">
            <a:spAutoFit/>
          </a:bodyPr>
          <a:lstStyle/>
          <a:p>
            <a:r>
              <a:rPr lang="fr-FR" err="1">
                <a:ln w="0"/>
                <a:solidFill>
                  <a:schemeClr val="accent1"/>
                </a:solidFill>
                <a:effectLst>
                  <a:outerShdw blurRad="38100" dist="25400" dir="5400000" algn="ctr" rotWithShape="0">
                    <a:srgbClr val="6E747A">
                      <a:alpha val="43000"/>
                    </a:srgbClr>
                  </a:outerShdw>
                </a:effectLst>
              </a:rPr>
              <a:t>Elastic</a:t>
            </a:r>
            <a:r>
              <a:rPr lang="fr-FR">
                <a:ln w="0"/>
                <a:solidFill>
                  <a:schemeClr val="accent1"/>
                </a:solidFill>
                <a:effectLst>
                  <a:outerShdw blurRad="38100" dist="25400" dir="5400000" algn="ctr" rotWithShape="0">
                    <a:srgbClr val="6E747A">
                      <a:alpha val="43000"/>
                    </a:srgbClr>
                  </a:outerShdw>
                </a:effectLst>
              </a:rPr>
              <a:t> </a:t>
            </a:r>
            <a:r>
              <a:rPr lang="fr-FR" err="1">
                <a:ln w="0"/>
                <a:solidFill>
                  <a:schemeClr val="accent1"/>
                </a:solidFill>
                <a:effectLst>
                  <a:outerShdw blurRad="38100" dist="25400" dir="5400000" algn="ctr" rotWithShape="0">
                    <a:srgbClr val="6E747A">
                      <a:alpha val="43000"/>
                    </a:srgbClr>
                  </a:outerShdw>
                </a:effectLst>
              </a:rPr>
              <a:t>Compute</a:t>
            </a:r>
            <a:r>
              <a:rPr lang="fr-FR">
                <a:ln w="0"/>
                <a:solidFill>
                  <a:schemeClr val="accent1"/>
                </a:solidFill>
                <a:effectLst>
                  <a:outerShdw blurRad="38100" dist="25400" dir="5400000" algn="ctr" rotWithShape="0">
                    <a:srgbClr val="6E747A">
                      <a:alpha val="43000"/>
                    </a:srgbClr>
                  </a:outerShdw>
                </a:effectLst>
              </a:rPr>
              <a:t> Service (ECS) : </a:t>
            </a:r>
            <a:r>
              <a:rPr lang="fr-FR"/>
              <a:t>Optimisé pour le développement d'applications PaaS, avec des </a:t>
            </a:r>
            <a:r>
              <a:rPr lang="fr-FR" err="1"/>
              <a:t>templates</a:t>
            </a:r>
            <a:r>
              <a:rPr lang="fr-FR"/>
              <a:t> prêts à l’emploi pour diverses applications (Node.js, PHP, Python).</a:t>
            </a:r>
          </a:p>
        </p:txBody>
      </p:sp>
      <p:sp>
        <p:nvSpPr>
          <p:cNvPr id="9" name="ZoneTexte 8">
            <a:extLst>
              <a:ext uri="{FF2B5EF4-FFF2-40B4-BE49-F238E27FC236}">
                <a16:creationId xmlns:a16="http://schemas.microsoft.com/office/drawing/2014/main" id="{DACC02FD-6E5A-D537-EE6B-F95F7F519E0F}"/>
              </a:ext>
            </a:extLst>
          </p:cNvPr>
          <p:cNvSpPr txBox="1"/>
          <p:nvPr/>
        </p:nvSpPr>
        <p:spPr>
          <a:xfrm>
            <a:off x="2216135" y="3744463"/>
            <a:ext cx="4458549" cy="1200329"/>
          </a:xfrm>
          <a:prstGeom prst="rect">
            <a:avLst/>
          </a:prstGeom>
          <a:noFill/>
        </p:spPr>
        <p:txBody>
          <a:bodyPr wrap="square">
            <a:spAutoFit/>
          </a:bodyPr>
          <a:lstStyle/>
          <a:p>
            <a:r>
              <a:rPr lang="fr-FR" err="1">
                <a:ln w="0"/>
                <a:solidFill>
                  <a:schemeClr val="accent1"/>
                </a:solidFill>
                <a:effectLst>
                  <a:outerShdw blurRad="38100" dist="25400" dir="5400000" algn="ctr" rotWithShape="0">
                    <a:srgbClr val="6E747A">
                      <a:alpha val="43000"/>
                    </a:srgbClr>
                  </a:outerShdw>
                </a:effectLst>
              </a:rPr>
              <a:t>Serverless</a:t>
            </a:r>
            <a:r>
              <a:rPr lang="fr-FR">
                <a:ln w="0"/>
                <a:solidFill>
                  <a:schemeClr val="accent1"/>
                </a:solidFill>
                <a:effectLst>
                  <a:outerShdw blurRad="38100" dist="25400" dir="5400000" algn="ctr" rotWithShape="0">
                    <a:srgbClr val="6E747A">
                      <a:alpha val="43000"/>
                    </a:srgbClr>
                  </a:outerShdw>
                </a:effectLst>
              </a:rPr>
              <a:t> </a:t>
            </a:r>
            <a:r>
              <a:rPr lang="fr-FR" err="1">
                <a:ln w="0"/>
                <a:solidFill>
                  <a:schemeClr val="accent1"/>
                </a:solidFill>
                <a:effectLst>
                  <a:outerShdw blurRad="38100" dist="25400" dir="5400000" algn="ctr" rotWithShape="0">
                    <a:srgbClr val="6E747A">
                      <a:alpha val="43000"/>
                    </a:srgbClr>
                  </a:outerShdw>
                </a:effectLst>
              </a:rPr>
              <a:t>Computing</a:t>
            </a:r>
            <a:r>
              <a:rPr lang="fr-FR">
                <a:ln w="0"/>
                <a:solidFill>
                  <a:schemeClr val="accent1"/>
                </a:solidFill>
                <a:effectLst>
                  <a:outerShdw blurRad="38100" dist="25400" dir="5400000" algn="ctr" rotWithShape="0">
                    <a:srgbClr val="6E747A">
                      <a:alpha val="43000"/>
                    </a:srgbClr>
                  </a:outerShdw>
                </a:effectLst>
              </a:rPr>
              <a:t> (</a:t>
            </a:r>
            <a:r>
              <a:rPr lang="fr-FR" err="1">
                <a:ln w="0"/>
                <a:solidFill>
                  <a:schemeClr val="accent1"/>
                </a:solidFill>
                <a:effectLst>
                  <a:outerShdw blurRad="38100" dist="25400" dir="5400000" algn="ctr" rotWithShape="0">
                    <a:srgbClr val="6E747A">
                      <a:alpha val="43000"/>
                    </a:srgbClr>
                  </a:outerShdw>
                </a:effectLst>
              </a:rPr>
              <a:t>Function</a:t>
            </a:r>
            <a:r>
              <a:rPr lang="fr-FR">
                <a:ln w="0"/>
                <a:solidFill>
                  <a:schemeClr val="accent1"/>
                </a:solidFill>
                <a:effectLst>
                  <a:outerShdw blurRad="38100" dist="25400" dir="5400000" algn="ctr" rotWithShape="0">
                    <a:srgbClr val="6E747A">
                      <a:alpha val="43000"/>
                    </a:srgbClr>
                  </a:outerShdw>
                </a:effectLst>
              </a:rPr>
              <a:t> </a:t>
            </a:r>
            <a:r>
              <a:rPr lang="fr-FR" err="1">
                <a:ln w="0"/>
                <a:solidFill>
                  <a:schemeClr val="accent1"/>
                </a:solidFill>
                <a:effectLst>
                  <a:outerShdw blurRad="38100" dist="25400" dir="5400000" algn="ctr" rotWithShape="0">
                    <a:srgbClr val="6E747A">
                      <a:alpha val="43000"/>
                    </a:srgbClr>
                  </a:outerShdw>
                </a:effectLst>
              </a:rPr>
              <a:t>Compute</a:t>
            </a:r>
            <a:r>
              <a:rPr lang="fr-FR">
                <a:ln w="0"/>
                <a:solidFill>
                  <a:schemeClr val="accent1"/>
                </a:solidFill>
                <a:effectLst>
                  <a:outerShdw blurRad="38100" dist="25400" dir="5400000" algn="ctr" rotWithShape="0">
                    <a:srgbClr val="6E747A">
                      <a:alpha val="43000"/>
                    </a:srgbClr>
                  </a:outerShdw>
                </a:effectLst>
              </a:rPr>
              <a:t>) : </a:t>
            </a:r>
            <a:r>
              <a:rPr lang="fr-FR"/>
              <a:t>Service PaaS qui permet aux développeurs d’exécuter du code sans gérer les serveurs sous-jacents.</a:t>
            </a:r>
          </a:p>
        </p:txBody>
      </p:sp>
      <p:sp>
        <p:nvSpPr>
          <p:cNvPr id="11" name="ZoneTexte 10">
            <a:extLst>
              <a:ext uri="{FF2B5EF4-FFF2-40B4-BE49-F238E27FC236}">
                <a16:creationId xmlns:a16="http://schemas.microsoft.com/office/drawing/2014/main" id="{37EC4F5B-EE60-E1AD-557D-E89C27BF9C95}"/>
              </a:ext>
            </a:extLst>
          </p:cNvPr>
          <p:cNvSpPr txBox="1"/>
          <p:nvPr/>
        </p:nvSpPr>
        <p:spPr>
          <a:xfrm>
            <a:off x="7643355" y="790148"/>
            <a:ext cx="4320539" cy="923330"/>
          </a:xfrm>
          <a:prstGeom prst="rect">
            <a:avLst/>
          </a:prstGeom>
          <a:noFill/>
        </p:spPr>
        <p:txBody>
          <a:bodyPr wrap="square">
            <a:spAutoFit/>
          </a:bodyPr>
          <a:lstStyle/>
          <a:p>
            <a:r>
              <a:rPr lang="fr-FR">
                <a:ln w="0"/>
                <a:solidFill>
                  <a:schemeClr val="accent1"/>
                </a:solidFill>
                <a:effectLst>
                  <a:outerShdw blurRad="38100" dist="25400" dir="5400000" algn="ctr" rotWithShape="0">
                    <a:srgbClr val="6E747A">
                      <a:alpha val="43000"/>
                    </a:srgbClr>
                  </a:outerShdw>
                </a:effectLst>
              </a:rPr>
              <a:t>Message Queue (MQ) : </a:t>
            </a:r>
            <a:r>
              <a:rPr lang="fr-FR"/>
              <a:t>Service PaaS pour la gestion des files d’attente de messages.</a:t>
            </a:r>
          </a:p>
        </p:txBody>
      </p:sp>
      <p:sp>
        <p:nvSpPr>
          <p:cNvPr id="13" name="ZoneTexte 12">
            <a:extLst>
              <a:ext uri="{FF2B5EF4-FFF2-40B4-BE49-F238E27FC236}">
                <a16:creationId xmlns:a16="http://schemas.microsoft.com/office/drawing/2014/main" id="{EED834BA-35A9-F33C-FEF5-8D3E45297B26}"/>
              </a:ext>
            </a:extLst>
          </p:cNvPr>
          <p:cNvSpPr txBox="1"/>
          <p:nvPr/>
        </p:nvSpPr>
        <p:spPr>
          <a:xfrm>
            <a:off x="2216135" y="2538381"/>
            <a:ext cx="4045088" cy="1200329"/>
          </a:xfrm>
          <a:prstGeom prst="rect">
            <a:avLst/>
          </a:prstGeom>
          <a:noFill/>
        </p:spPr>
        <p:txBody>
          <a:bodyPr wrap="square">
            <a:spAutoFit/>
          </a:bodyPr>
          <a:lstStyle/>
          <a:p>
            <a:r>
              <a:rPr lang="fr-FR">
                <a:ln w="0"/>
                <a:solidFill>
                  <a:schemeClr val="accent1"/>
                </a:solidFill>
                <a:effectLst>
                  <a:outerShdw blurRad="38100" dist="25400" dir="5400000" algn="ctr" rotWithShape="0">
                    <a:srgbClr val="6E747A">
                      <a:alpha val="43000"/>
                    </a:srgbClr>
                  </a:outerShdw>
                </a:effectLst>
              </a:rPr>
              <a:t>Alibaba API Gateway : </a:t>
            </a:r>
            <a:r>
              <a:rPr lang="fr-FR"/>
              <a:t>Gestion centralisée des API pour faciliter l’intégration des services(PHP, Python, Java)</a:t>
            </a:r>
          </a:p>
        </p:txBody>
      </p:sp>
      <p:sp>
        <p:nvSpPr>
          <p:cNvPr id="15" name="ZoneTexte 14">
            <a:extLst>
              <a:ext uri="{FF2B5EF4-FFF2-40B4-BE49-F238E27FC236}">
                <a16:creationId xmlns:a16="http://schemas.microsoft.com/office/drawing/2014/main" id="{01D8C694-9080-B84A-1FA0-ADFC8E9FABE4}"/>
              </a:ext>
            </a:extLst>
          </p:cNvPr>
          <p:cNvSpPr txBox="1"/>
          <p:nvPr/>
        </p:nvSpPr>
        <p:spPr>
          <a:xfrm>
            <a:off x="7573937" y="3665226"/>
            <a:ext cx="4803855" cy="1200329"/>
          </a:xfrm>
          <a:prstGeom prst="rect">
            <a:avLst/>
          </a:prstGeom>
          <a:noFill/>
        </p:spPr>
        <p:txBody>
          <a:bodyPr wrap="square">
            <a:spAutoFit/>
          </a:bodyPr>
          <a:lstStyle/>
          <a:p>
            <a:r>
              <a:rPr lang="en-US">
                <a:ln w="0"/>
                <a:solidFill>
                  <a:schemeClr val="accent1"/>
                </a:solidFill>
                <a:effectLst>
                  <a:outerShdw blurRad="38100" dist="25400" dir="5400000" algn="ctr" rotWithShape="0">
                    <a:srgbClr val="6E747A">
                      <a:alpha val="43000"/>
                    </a:srgbClr>
                  </a:outerShdw>
                </a:effectLst>
              </a:rPr>
              <a:t>Application Real-Time Monitoring Service (ARMS) :</a:t>
            </a:r>
            <a:r>
              <a:rPr lang="fr-FR"/>
              <a:t>Service de surveillance en temps réel pour les applications hébergées sur Alibaba Cloud.</a:t>
            </a:r>
          </a:p>
        </p:txBody>
      </p:sp>
      <p:sp>
        <p:nvSpPr>
          <p:cNvPr id="5" name="ZoneTexte 4">
            <a:extLst>
              <a:ext uri="{FF2B5EF4-FFF2-40B4-BE49-F238E27FC236}">
                <a16:creationId xmlns:a16="http://schemas.microsoft.com/office/drawing/2014/main" id="{15DADD9E-89A3-47FC-8767-E8F777042CBD}"/>
              </a:ext>
            </a:extLst>
          </p:cNvPr>
          <p:cNvSpPr txBox="1"/>
          <p:nvPr/>
        </p:nvSpPr>
        <p:spPr>
          <a:xfrm>
            <a:off x="2216135" y="778302"/>
            <a:ext cx="4717904" cy="1754326"/>
          </a:xfrm>
          <a:prstGeom prst="rect">
            <a:avLst/>
          </a:prstGeom>
          <a:noFill/>
        </p:spPr>
        <p:txBody>
          <a:bodyPr wrap="square">
            <a:spAutoFit/>
          </a:bodyPr>
          <a:lstStyle/>
          <a:p>
            <a:r>
              <a:rPr lang="fr-FR">
                <a:ln w="0"/>
                <a:solidFill>
                  <a:schemeClr val="accent1"/>
                </a:solidFill>
                <a:effectLst>
                  <a:outerShdw blurRad="38100" dist="25400" dir="5400000" algn="ctr" rotWithShape="0">
                    <a:srgbClr val="6E747A">
                      <a:alpha val="43000"/>
                    </a:srgbClr>
                  </a:outerShdw>
                </a:effectLst>
              </a:rPr>
              <a:t>Alibaba Cloud Container Service for </a:t>
            </a:r>
            <a:r>
              <a:rPr lang="fr-FR" err="1">
                <a:ln w="0"/>
                <a:solidFill>
                  <a:schemeClr val="accent1"/>
                </a:solidFill>
                <a:effectLst>
                  <a:outerShdw blurRad="38100" dist="25400" dir="5400000" algn="ctr" rotWithShape="0">
                    <a:srgbClr val="6E747A">
                      <a:alpha val="43000"/>
                    </a:srgbClr>
                  </a:outerShdw>
                </a:effectLst>
              </a:rPr>
              <a:t>Kubernetes</a:t>
            </a:r>
            <a:r>
              <a:rPr lang="fr-FR">
                <a:ln w="0"/>
                <a:solidFill>
                  <a:schemeClr val="accent1"/>
                </a:solidFill>
                <a:effectLst>
                  <a:outerShdw blurRad="38100" dist="25400" dir="5400000" algn="ctr" rotWithShape="0">
                    <a:srgbClr val="6E747A">
                      <a:alpha val="43000"/>
                    </a:srgbClr>
                  </a:outerShdw>
                </a:effectLst>
              </a:rPr>
              <a:t> (ACK) : </a:t>
            </a:r>
            <a:r>
              <a:rPr lang="fr-FR"/>
              <a:t>Gestion des conteneurs Docker pour déployer des applications dans un environnement clustérisé. (Node.js, Python, Java, Go, PHP).</a:t>
            </a:r>
          </a:p>
        </p:txBody>
      </p:sp>
      <p:sp>
        <p:nvSpPr>
          <p:cNvPr id="10" name="Flowchart: Connector 9">
            <a:extLst>
              <a:ext uri="{FF2B5EF4-FFF2-40B4-BE49-F238E27FC236}">
                <a16:creationId xmlns:a16="http://schemas.microsoft.com/office/drawing/2014/main" id="{C03A14C6-A6D6-C991-3779-7A601F2B47F6}"/>
              </a:ext>
            </a:extLst>
          </p:cNvPr>
          <p:cNvSpPr/>
          <p:nvPr/>
        </p:nvSpPr>
        <p:spPr>
          <a:xfrm>
            <a:off x="283688" y="6292273"/>
            <a:ext cx="715817" cy="40574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Lucida Sans Unicode"/>
              </a:rPr>
              <a:t>04</a:t>
            </a:r>
            <a:endParaRPr lang="en-US"/>
          </a:p>
        </p:txBody>
      </p:sp>
    </p:spTree>
    <p:extLst>
      <p:ext uri="{BB962C8B-B14F-4D97-AF65-F5344CB8AC3E}">
        <p14:creationId xmlns:p14="http://schemas.microsoft.com/office/powerpoint/2010/main" val="31569193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ED99467B-EF14-EE8F-9DE7-D24FF3CC953B}"/>
              </a:ext>
            </a:extLst>
          </p:cNvPr>
          <p:cNvCxnSpPr/>
          <p:nvPr/>
        </p:nvCxnSpPr>
        <p:spPr>
          <a:xfrm rot="5400000">
            <a:off x="-1499412"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Losange 2">
            <a:extLst>
              <a:ext uri="{FF2B5EF4-FFF2-40B4-BE49-F238E27FC236}">
                <a16:creationId xmlns:a16="http://schemas.microsoft.com/office/drawing/2014/main" id="{B072C7FC-C9D4-EF6B-A901-24B7CBC20567}"/>
              </a:ext>
            </a:extLst>
          </p:cNvPr>
          <p:cNvSpPr/>
          <p:nvPr/>
        </p:nvSpPr>
        <p:spPr>
          <a:xfrm>
            <a:off x="357158" y="2857496"/>
            <a:ext cx="1285884" cy="733663"/>
          </a:xfrm>
          <a:prstGeom prst="diamond">
            <a:avLst/>
          </a:prstGeom>
          <a:gradFill>
            <a:gsLst>
              <a:gs pos="0">
                <a:srgbClr val="5E9EFF"/>
              </a:gs>
              <a:gs pos="39999">
                <a:srgbClr val="85C2FF"/>
              </a:gs>
              <a:gs pos="70000">
                <a:srgbClr val="C4D6EB"/>
              </a:gs>
              <a:gs pos="100000">
                <a:srgbClr val="FFEBFA"/>
              </a:gs>
            </a:gsLst>
            <a:lin ang="5400000" scaled="0"/>
          </a:gradFill>
          <a:effectLst>
            <a:outerShdw blurRad="50800" dist="38100" dir="8100000" algn="tr" rotWithShape="0">
              <a:prstClr val="black">
                <a:alpha val="40000"/>
              </a:prstClr>
            </a:outerShdw>
          </a:effectLst>
          <a:scene3d>
            <a:camera prst="perspectiveContrastingRightFacing">
              <a:rot lat="623785" lon="18963666" rev="213211"/>
            </a:camera>
            <a:lightRig rig="threePt" dir="t"/>
          </a:scene3d>
          <a:sp3d extrusionH="76200" contourW="12700" prstMaterial="metal">
            <a:bevelT w="234950" h="127000" prst="relaxedInset"/>
            <a:bevelB w="44450" h="69850"/>
            <a:extrusionClr>
              <a:schemeClr val="bg2">
                <a:lumMod val="90000"/>
              </a:schemeClr>
            </a:extrusionClr>
            <a:contourClr>
              <a:schemeClr val="bg2">
                <a:lumMod val="90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180000" rIns="108000" numCol="2" spcCol="36000" rtlCol="0" anchor="ctr">
            <a:spAutoFit/>
          </a:bodyPr>
          <a:lstStyle/>
          <a:p>
            <a:pPr algn="ctr"/>
            <a:r>
              <a:rPr lang="fr-FR" b="1" i="1">
                <a:solidFill>
                  <a:schemeClr val="tx1"/>
                </a:solidFill>
              </a:rPr>
              <a:t>2</a:t>
            </a:r>
          </a:p>
        </p:txBody>
      </p:sp>
      <p:pic>
        <p:nvPicPr>
          <p:cNvPr id="4" name="Image 3">
            <a:extLst>
              <a:ext uri="{FF2B5EF4-FFF2-40B4-BE49-F238E27FC236}">
                <a16:creationId xmlns:a16="http://schemas.microsoft.com/office/drawing/2014/main" id="{138595A7-3821-AECB-F179-B5703A40C349}"/>
              </a:ext>
            </a:extLst>
          </p:cNvPr>
          <p:cNvPicPr>
            <a:picLocks noChangeAspect="1"/>
          </p:cNvPicPr>
          <p:nvPr/>
        </p:nvPicPr>
        <p:blipFill>
          <a:blip r:embed="rId2"/>
          <a:stretch>
            <a:fillRect/>
          </a:stretch>
        </p:blipFill>
        <p:spPr>
          <a:xfrm>
            <a:off x="99166" y="239529"/>
            <a:ext cx="1801867" cy="940047"/>
          </a:xfrm>
          <a:prstGeom prst="rect">
            <a:avLst/>
          </a:prstGeom>
        </p:spPr>
      </p:pic>
      <p:sp>
        <p:nvSpPr>
          <p:cNvPr id="5" name="ZoneTexte 4">
            <a:extLst>
              <a:ext uri="{FF2B5EF4-FFF2-40B4-BE49-F238E27FC236}">
                <a16:creationId xmlns:a16="http://schemas.microsoft.com/office/drawing/2014/main" id="{69F899A5-4EF9-7F9C-A79B-B3D1A02A12BB}"/>
              </a:ext>
            </a:extLst>
          </p:cNvPr>
          <p:cNvSpPr txBox="1"/>
          <p:nvPr/>
        </p:nvSpPr>
        <p:spPr>
          <a:xfrm>
            <a:off x="5840915" y="239529"/>
            <a:ext cx="2420247"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2000">
                <a:ln>
                  <a:solidFill>
                    <a:schemeClr val="tx1">
                      <a:lumMod val="85000"/>
                      <a:lumOff val="15000"/>
                    </a:schemeClr>
                  </a:solidFill>
                </a:ln>
                <a:effectLst>
                  <a:outerShdw blurRad="38100" dist="38100" dir="2700000" algn="tl">
                    <a:srgbClr val="000000">
                      <a:alpha val="43137"/>
                    </a:srgbClr>
                  </a:outerShdw>
                </a:effectLst>
                <a:ea typeface="Verdana" pitchFamily="34" charset="0"/>
                <a:cs typeface="Verdana" pitchFamily="34" charset="0"/>
              </a:rPr>
              <a:t>AUTRES SERVICES</a:t>
            </a:r>
            <a:endParaRPr lang="fr-FR" sz="4400">
              <a:ln>
                <a:solidFill>
                  <a:schemeClr val="tx1">
                    <a:lumMod val="85000"/>
                    <a:lumOff val="15000"/>
                  </a:schemeClr>
                </a:solidFill>
              </a:ln>
              <a:solidFill>
                <a:schemeClr val="tx1"/>
              </a:solidFill>
              <a:effectLst>
                <a:outerShdw blurRad="38100" dist="38100" dir="2700000" algn="tl">
                  <a:srgbClr val="000000">
                    <a:alpha val="43137"/>
                  </a:srgbClr>
                </a:outerShdw>
              </a:effectLst>
              <a:ea typeface="Verdana" pitchFamily="34" charset="0"/>
              <a:cs typeface="Verdana" pitchFamily="34" charset="0"/>
            </a:endParaRPr>
          </a:p>
        </p:txBody>
      </p:sp>
      <p:sp>
        <p:nvSpPr>
          <p:cNvPr id="9" name="ZoneTexte 8">
            <a:extLst>
              <a:ext uri="{FF2B5EF4-FFF2-40B4-BE49-F238E27FC236}">
                <a16:creationId xmlns:a16="http://schemas.microsoft.com/office/drawing/2014/main" id="{7DDED364-3712-25D1-8291-1499E8D87241}"/>
              </a:ext>
            </a:extLst>
          </p:cNvPr>
          <p:cNvSpPr txBox="1"/>
          <p:nvPr/>
        </p:nvSpPr>
        <p:spPr>
          <a:xfrm>
            <a:off x="3999028" y="717911"/>
            <a:ext cx="6104020" cy="923330"/>
          </a:xfrm>
          <a:prstGeom prst="rect">
            <a:avLst/>
          </a:prstGeom>
          <a:noFill/>
        </p:spPr>
        <p:txBody>
          <a:bodyPr wrap="square">
            <a:spAutoFit/>
          </a:bodyPr>
          <a:lstStyle/>
          <a:p>
            <a:pPr algn="ctr"/>
            <a:r>
              <a:rPr lang="fr-FR"/>
              <a:t>En plus des services PaaS, Alibaba Cloud propose une gamme complète de services dans les catégories suivantes :</a:t>
            </a:r>
          </a:p>
        </p:txBody>
      </p:sp>
      <p:sp>
        <p:nvSpPr>
          <p:cNvPr id="13" name="ZoneTexte 12">
            <a:extLst>
              <a:ext uri="{FF2B5EF4-FFF2-40B4-BE49-F238E27FC236}">
                <a16:creationId xmlns:a16="http://schemas.microsoft.com/office/drawing/2014/main" id="{E58F613E-B89B-284B-ED43-7074F212A403}"/>
              </a:ext>
            </a:extLst>
          </p:cNvPr>
          <p:cNvSpPr txBox="1"/>
          <p:nvPr/>
        </p:nvSpPr>
        <p:spPr>
          <a:xfrm>
            <a:off x="2216134" y="1719513"/>
            <a:ext cx="4821851" cy="3416320"/>
          </a:xfrm>
          <a:prstGeom prst="rect">
            <a:avLst/>
          </a:prstGeom>
          <a:noFill/>
        </p:spPr>
        <p:txBody>
          <a:bodyPr wrap="square">
            <a:spAutoFit/>
          </a:bodyPr>
          <a:lstStyle/>
          <a:p>
            <a:r>
              <a:rPr lang="fr-FR">
                <a:ln w="0"/>
                <a:solidFill>
                  <a:schemeClr val="accent1"/>
                </a:solidFill>
                <a:effectLst>
                  <a:outerShdw blurRad="38100" dist="25400" dir="5400000" algn="ctr" rotWithShape="0">
                    <a:srgbClr val="6E747A">
                      <a:alpha val="43000"/>
                    </a:srgbClr>
                  </a:outerShdw>
                </a:effectLst>
              </a:rPr>
              <a:t>Infrastructure as a Service (IaaS) :</a:t>
            </a:r>
          </a:p>
          <a:p>
            <a:pPr lvl="1">
              <a:buFont typeface="Arial" panose="020B0604020202020204" pitchFamily="34" charset="0"/>
              <a:buChar char="•"/>
            </a:pPr>
            <a:r>
              <a:rPr lang="fr-FR" b="1" err="1"/>
              <a:t>Elastic</a:t>
            </a:r>
            <a:r>
              <a:rPr lang="fr-FR" b="1"/>
              <a:t> </a:t>
            </a:r>
            <a:r>
              <a:rPr lang="fr-FR" b="1" err="1"/>
              <a:t>Compute</a:t>
            </a:r>
            <a:r>
              <a:rPr lang="fr-FR" b="1"/>
              <a:t> Service (ECS)</a:t>
            </a:r>
            <a:r>
              <a:rPr lang="fr-FR"/>
              <a:t> : Fournit des instances cloud (serveurs virtuels), permettant aux utilisateurs de personnaliser leurs ressources (CPU, mémoire, stockage).</a:t>
            </a:r>
          </a:p>
          <a:p>
            <a:pPr lvl="1">
              <a:buFont typeface="Arial" panose="020B0604020202020204" pitchFamily="34" charset="0"/>
              <a:buChar char="•"/>
            </a:pPr>
            <a:r>
              <a:rPr lang="fr-FR" b="1"/>
              <a:t>Object Storage Service (OSS)</a:t>
            </a:r>
            <a:r>
              <a:rPr lang="fr-FR"/>
              <a:t> : Stockage cloud sécurisé et évolutif pour des fichiers et des données.</a:t>
            </a:r>
          </a:p>
          <a:p>
            <a:pPr lvl="1">
              <a:buFont typeface="Arial" panose="020B0604020202020204" pitchFamily="34" charset="0"/>
              <a:buChar char="•"/>
            </a:pPr>
            <a:r>
              <a:rPr lang="fr-FR" b="1"/>
              <a:t>Virtual </a:t>
            </a:r>
            <a:r>
              <a:rPr lang="fr-FR" b="1" err="1"/>
              <a:t>Private</a:t>
            </a:r>
            <a:r>
              <a:rPr lang="fr-FR" b="1"/>
              <a:t> Cloud (VPC)</a:t>
            </a:r>
            <a:r>
              <a:rPr lang="fr-FR"/>
              <a:t> : Réseau privé cloud pour la gestion sécurisée du trafic.</a:t>
            </a:r>
          </a:p>
        </p:txBody>
      </p:sp>
      <p:sp>
        <p:nvSpPr>
          <p:cNvPr id="17" name="ZoneTexte 16">
            <a:extLst>
              <a:ext uri="{FF2B5EF4-FFF2-40B4-BE49-F238E27FC236}">
                <a16:creationId xmlns:a16="http://schemas.microsoft.com/office/drawing/2014/main" id="{48F8F6C3-2CE8-D245-C006-51B859D35D5C}"/>
              </a:ext>
            </a:extLst>
          </p:cNvPr>
          <p:cNvSpPr txBox="1"/>
          <p:nvPr/>
        </p:nvSpPr>
        <p:spPr>
          <a:xfrm>
            <a:off x="7330097" y="1719513"/>
            <a:ext cx="4620724" cy="2585323"/>
          </a:xfrm>
          <a:prstGeom prst="rect">
            <a:avLst/>
          </a:prstGeom>
          <a:noFill/>
        </p:spPr>
        <p:txBody>
          <a:bodyPr wrap="square">
            <a:spAutoFit/>
          </a:bodyPr>
          <a:lstStyle/>
          <a:p>
            <a:r>
              <a:rPr lang="fr-FR">
                <a:ln w="0"/>
                <a:solidFill>
                  <a:schemeClr val="accent1"/>
                </a:solidFill>
                <a:effectLst>
                  <a:outerShdw blurRad="38100" dist="25400" dir="5400000" algn="ctr" rotWithShape="0">
                    <a:srgbClr val="6E747A">
                      <a:alpha val="43000"/>
                    </a:srgbClr>
                  </a:outerShdw>
                </a:effectLst>
              </a:rPr>
              <a:t>Software as a Service (SaaS) :</a:t>
            </a:r>
          </a:p>
          <a:p>
            <a:pPr lvl="1">
              <a:buFont typeface="Arial" panose="020B0604020202020204" pitchFamily="34" charset="0"/>
              <a:buChar char="•"/>
            </a:pPr>
            <a:r>
              <a:rPr lang="fr-FR" b="1"/>
              <a:t>Alibaba Cloud Mail</a:t>
            </a:r>
            <a:r>
              <a:rPr lang="fr-FR"/>
              <a:t> : Solution SaaS pour la gestion des emails d’entreprise.</a:t>
            </a:r>
          </a:p>
          <a:p>
            <a:pPr lvl="1">
              <a:buFont typeface="Arial" panose="020B0604020202020204" pitchFamily="34" charset="0"/>
              <a:buChar char="•"/>
            </a:pPr>
            <a:r>
              <a:rPr lang="fr-FR" b="1" err="1"/>
              <a:t>DingTalk</a:t>
            </a:r>
            <a:r>
              <a:rPr lang="fr-FR"/>
              <a:t> : Plateforme de communication et de gestion d’équipe.</a:t>
            </a:r>
          </a:p>
          <a:p>
            <a:pPr lvl="1">
              <a:buFont typeface="Arial" panose="020B0604020202020204" pitchFamily="34" charset="0"/>
              <a:buChar char="•"/>
            </a:pPr>
            <a:r>
              <a:rPr lang="fr-FR" b="1" err="1"/>
              <a:t>YunOS</a:t>
            </a:r>
            <a:r>
              <a:rPr lang="fr-FR"/>
              <a:t> : Système d’exploitation SaaS pour les appareils IoT.</a:t>
            </a:r>
          </a:p>
        </p:txBody>
      </p:sp>
      <p:sp>
        <p:nvSpPr>
          <p:cNvPr id="25" name="ZoneTexte 24">
            <a:extLst>
              <a:ext uri="{FF2B5EF4-FFF2-40B4-BE49-F238E27FC236}">
                <a16:creationId xmlns:a16="http://schemas.microsoft.com/office/drawing/2014/main" id="{E559DADC-ED81-9CED-CA89-1D3953B6E6D0}"/>
              </a:ext>
            </a:extLst>
          </p:cNvPr>
          <p:cNvSpPr txBox="1"/>
          <p:nvPr/>
        </p:nvSpPr>
        <p:spPr>
          <a:xfrm>
            <a:off x="2216134" y="4986232"/>
            <a:ext cx="4143074" cy="369332"/>
          </a:xfrm>
          <a:prstGeom prst="rect">
            <a:avLst/>
          </a:prstGeom>
          <a:noFill/>
        </p:spPr>
        <p:txBody>
          <a:bodyPr wrap="square">
            <a:spAutoFit/>
          </a:bodyPr>
          <a:lstStyle/>
          <a:p>
            <a:r>
              <a:rPr lang="fr-FR">
                <a:ln w="0"/>
                <a:solidFill>
                  <a:schemeClr val="accent1"/>
                </a:solidFill>
                <a:effectLst>
                  <a:outerShdw blurRad="38100" dist="25400" dir="5400000" algn="ctr" rotWithShape="0">
                    <a:srgbClr val="6E747A">
                      <a:alpha val="43000"/>
                    </a:srgbClr>
                  </a:outerShdw>
                </a:effectLst>
              </a:rPr>
              <a:t>Intelligence Artificielle et Big Data</a:t>
            </a:r>
          </a:p>
        </p:txBody>
      </p:sp>
      <p:sp>
        <p:nvSpPr>
          <p:cNvPr id="27" name="ZoneTexte 26">
            <a:extLst>
              <a:ext uri="{FF2B5EF4-FFF2-40B4-BE49-F238E27FC236}">
                <a16:creationId xmlns:a16="http://schemas.microsoft.com/office/drawing/2014/main" id="{DE695671-7046-C6BF-896F-A954531C5769}"/>
              </a:ext>
            </a:extLst>
          </p:cNvPr>
          <p:cNvSpPr txBox="1"/>
          <p:nvPr/>
        </p:nvSpPr>
        <p:spPr>
          <a:xfrm>
            <a:off x="7330097" y="4198442"/>
            <a:ext cx="4726242" cy="369332"/>
          </a:xfrm>
          <a:prstGeom prst="rect">
            <a:avLst/>
          </a:prstGeom>
          <a:noFill/>
        </p:spPr>
        <p:txBody>
          <a:bodyPr wrap="square">
            <a:spAutoFit/>
          </a:bodyPr>
          <a:lstStyle/>
          <a:p>
            <a:r>
              <a:rPr lang="fr-FR">
                <a:ln w="0"/>
                <a:solidFill>
                  <a:schemeClr val="accent1"/>
                </a:solidFill>
                <a:effectLst>
                  <a:outerShdw blurRad="38100" dist="25400" dir="5400000" algn="ctr" rotWithShape="0">
                    <a:srgbClr val="6E747A">
                      <a:alpha val="43000"/>
                    </a:srgbClr>
                  </a:outerShdw>
                </a:effectLst>
              </a:rPr>
              <a:t>Gestion des Conteneurs et Orchestration</a:t>
            </a:r>
          </a:p>
        </p:txBody>
      </p:sp>
      <p:sp>
        <p:nvSpPr>
          <p:cNvPr id="29" name="ZoneTexte 28">
            <a:extLst>
              <a:ext uri="{FF2B5EF4-FFF2-40B4-BE49-F238E27FC236}">
                <a16:creationId xmlns:a16="http://schemas.microsoft.com/office/drawing/2014/main" id="{096457F5-6E85-4521-BAB6-3188FD112BF7}"/>
              </a:ext>
            </a:extLst>
          </p:cNvPr>
          <p:cNvSpPr txBox="1"/>
          <p:nvPr/>
        </p:nvSpPr>
        <p:spPr>
          <a:xfrm>
            <a:off x="2216134" y="5355564"/>
            <a:ext cx="4726242" cy="369332"/>
          </a:xfrm>
          <a:prstGeom prst="rect">
            <a:avLst/>
          </a:prstGeom>
          <a:noFill/>
        </p:spPr>
        <p:txBody>
          <a:bodyPr wrap="square">
            <a:spAutoFit/>
          </a:bodyPr>
          <a:lstStyle/>
          <a:p>
            <a:r>
              <a:rPr lang="fr-FR">
                <a:ln w="0"/>
                <a:solidFill>
                  <a:schemeClr val="accent1"/>
                </a:solidFill>
                <a:effectLst>
                  <a:outerShdw blurRad="38100" dist="25400" dir="5400000" algn="ctr" rotWithShape="0">
                    <a:srgbClr val="6E747A">
                      <a:alpha val="43000"/>
                    </a:srgbClr>
                  </a:outerShdw>
                </a:effectLst>
              </a:rPr>
              <a:t>Sécurité Cloud</a:t>
            </a:r>
          </a:p>
        </p:txBody>
      </p:sp>
      <p:sp>
        <p:nvSpPr>
          <p:cNvPr id="31" name="ZoneTexte 30">
            <a:extLst>
              <a:ext uri="{FF2B5EF4-FFF2-40B4-BE49-F238E27FC236}">
                <a16:creationId xmlns:a16="http://schemas.microsoft.com/office/drawing/2014/main" id="{E942D37B-9C3E-207C-F411-DA1031EC5A4E}"/>
              </a:ext>
            </a:extLst>
          </p:cNvPr>
          <p:cNvSpPr txBox="1"/>
          <p:nvPr/>
        </p:nvSpPr>
        <p:spPr>
          <a:xfrm>
            <a:off x="7330097" y="4567774"/>
            <a:ext cx="4140008" cy="369332"/>
          </a:xfrm>
          <a:prstGeom prst="rect">
            <a:avLst/>
          </a:prstGeom>
          <a:noFill/>
        </p:spPr>
        <p:txBody>
          <a:bodyPr wrap="square">
            <a:spAutoFit/>
          </a:bodyPr>
          <a:lstStyle/>
          <a:p>
            <a:r>
              <a:rPr lang="fr-FR">
                <a:ln w="0"/>
                <a:solidFill>
                  <a:schemeClr val="accent1"/>
                </a:solidFill>
                <a:effectLst>
                  <a:outerShdw blurRad="38100" dist="25400" dir="5400000" algn="ctr" rotWithShape="0">
                    <a:srgbClr val="6E747A">
                      <a:alpha val="43000"/>
                    </a:srgbClr>
                  </a:outerShdw>
                </a:effectLst>
              </a:rPr>
              <a:t>IoT (Internet des Objets) </a:t>
            </a:r>
          </a:p>
        </p:txBody>
      </p:sp>
      <p:sp>
        <p:nvSpPr>
          <p:cNvPr id="7" name="Flowchart: Connector 6">
            <a:extLst>
              <a:ext uri="{FF2B5EF4-FFF2-40B4-BE49-F238E27FC236}">
                <a16:creationId xmlns:a16="http://schemas.microsoft.com/office/drawing/2014/main" id="{59466804-59D4-7E10-036E-ED5F9B96FDD3}"/>
              </a:ext>
            </a:extLst>
          </p:cNvPr>
          <p:cNvSpPr/>
          <p:nvPr/>
        </p:nvSpPr>
        <p:spPr>
          <a:xfrm>
            <a:off x="283688" y="6292273"/>
            <a:ext cx="715817" cy="40574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Lucida Sans Unicode"/>
              </a:rPr>
              <a:t>05</a:t>
            </a:r>
            <a:endParaRPr lang="en-US"/>
          </a:p>
        </p:txBody>
      </p:sp>
    </p:spTree>
    <p:extLst>
      <p:ext uri="{BB962C8B-B14F-4D97-AF65-F5344CB8AC3E}">
        <p14:creationId xmlns:p14="http://schemas.microsoft.com/office/powerpoint/2010/main" val="20441567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ED99467B-EF14-EE8F-9DE7-D24FF3CC953B}"/>
              </a:ext>
            </a:extLst>
          </p:cNvPr>
          <p:cNvCxnSpPr/>
          <p:nvPr/>
        </p:nvCxnSpPr>
        <p:spPr>
          <a:xfrm rot="5400000">
            <a:off x="-1499412"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Losange 2">
            <a:extLst>
              <a:ext uri="{FF2B5EF4-FFF2-40B4-BE49-F238E27FC236}">
                <a16:creationId xmlns:a16="http://schemas.microsoft.com/office/drawing/2014/main" id="{B072C7FC-C9D4-EF6B-A901-24B7CBC20567}"/>
              </a:ext>
            </a:extLst>
          </p:cNvPr>
          <p:cNvSpPr/>
          <p:nvPr/>
        </p:nvSpPr>
        <p:spPr>
          <a:xfrm>
            <a:off x="357158" y="2857496"/>
            <a:ext cx="1285884" cy="733663"/>
          </a:xfrm>
          <a:prstGeom prst="diamond">
            <a:avLst/>
          </a:prstGeom>
          <a:gradFill>
            <a:gsLst>
              <a:gs pos="0">
                <a:srgbClr val="5E9EFF"/>
              </a:gs>
              <a:gs pos="39999">
                <a:srgbClr val="85C2FF"/>
              </a:gs>
              <a:gs pos="70000">
                <a:srgbClr val="C4D6EB"/>
              </a:gs>
              <a:gs pos="100000">
                <a:srgbClr val="FFEBFA"/>
              </a:gs>
            </a:gsLst>
            <a:lin ang="5400000" scaled="0"/>
          </a:gradFill>
          <a:effectLst>
            <a:outerShdw blurRad="50800" dist="38100" dir="8100000" algn="tr" rotWithShape="0">
              <a:prstClr val="black">
                <a:alpha val="40000"/>
              </a:prstClr>
            </a:outerShdw>
          </a:effectLst>
          <a:scene3d>
            <a:camera prst="perspectiveContrastingRightFacing">
              <a:rot lat="623785" lon="18963666" rev="213211"/>
            </a:camera>
            <a:lightRig rig="threePt" dir="t"/>
          </a:scene3d>
          <a:sp3d extrusionH="76200" contourW="12700" prstMaterial="metal">
            <a:bevelT w="234950" h="127000" prst="relaxedInset"/>
            <a:bevelB w="44450" h="69850"/>
            <a:extrusionClr>
              <a:schemeClr val="bg2">
                <a:lumMod val="90000"/>
              </a:schemeClr>
            </a:extrusionClr>
            <a:contourClr>
              <a:schemeClr val="bg2">
                <a:lumMod val="90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180000" rIns="108000" numCol="2" spcCol="36000" rtlCol="0" anchor="ctr">
            <a:spAutoFit/>
          </a:bodyPr>
          <a:lstStyle/>
          <a:p>
            <a:pPr algn="ctr"/>
            <a:r>
              <a:rPr lang="fr-FR" b="1" i="1">
                <a:solidFill>
                  <a:schemeClr val="tx1"/>
                </a:solidFill>
              </a:rPr>
              <a:t>3</a:t>
            </a:r>
          </a:p>
        </p:txBody>
      </p:sp>
      <p:pic>
        <p:nvPicPr>
          <p:cNvPr id="5" name="Image 4">
            <a:extLst>
              <a:ext uri="{FF2B5EF4-FFF2-40B4-BE49-F238E27FC236}">
                <a16:creationId xmlns:a16="http://schemas.microsoft.com/office/drawing/2014/main" id="{914F1944-C559-DBBF-3933-7B0E229626BA}"/>
              </a:ext>
            </a:extLst>
          </p:cNvPr>
          <p:cNvPicPr>
            <a:picLocks noChangeAspect="1"/>
          </p:cNvPicPr>
          <p:nvPr/>
        </p:nvPicPr>
        <p:blipFill>
          <a:blip r:embed="rId2"/>
          <a:stretch>
            <a:fillRect/>
          </a:stretch>
        </p:blipFill>
        <p:spPr>
          <a:xfrm>
            <a:off x="4445219" y="-120354"/>
            <a:ext cx="4994726" cy="1617701"/>
          </a:xfrm>
          <a:prstGeom prst="rect">
            <a:avLst/>
          </a:prstGeom>
        </p:spPr>
      </p:pic>
      <p:sp>
        <p:nvSpPr>
          <p:cNvPr id="8" name="ZoneTexte 7">
            <a:extLst>
              <a:ext uri="{FF2B5EF4-FFF2-40B4-BE49-F238E27FC236}">
                <a16:creationId xmlns:a16="http://schemas.microsoft.com/office/drawing/2014/main" id="{08965B09-63D4-F8F1-45EE-874AE4277D18}"/>
              </a:ext>
            </a:extLst>
          </p:cNvPr>
          <p:cNvSpPr txBox="1"/>
          <p:nvPr/>
        </p:nvSpPr>
        <p:spPr>
          <a:xfrm>
            <a:off x="2464308" y="1702020"/>
            <a:ext cx="8956548" cy="3453959"/>
          </a:xfrm>
          <a:prstGeom prst="rect">
            <a:avLst/>
          </a:prstGeom>
          <a:noFill/>
        </p:spPr>
        <p:txBody>
          <a:bodyPr wrap="square">
            <a:spAutoFit/>
          </a:bodyPr>
          <a:lstStyle/>
          <a:p>
            <a:pPr algn="ctr">
              <a:lnSpc>
                <a:spcPct val="115000"/>
              </a:lnSpc>
              <a:spcAft>
                <a:spcPts val="1000"/>
              </a:spcAft>
            </a:pPr>
            <a:r>
              <a:rPr lang="en-US" sz="2400">
                <a:effectLst/>
                <a:latin typeface="Cambria" panose="02040503050406030204" pitchFamily="18" charset="0"/>
                <a:ea typeface="MS Mincho" panose="02020609040205080304" pitchFamily="49" charset="-128"/>
                <a:cs typeface="Times New Roman" panose="02020603050405020304" pitchFamily="18" charset="0"/>
              </a:rPr>
              <a:t>CloudWaze </a:t>
            </a:r>
            <a:r>
              <a:rPr lang="fr-FR" sz="2400">
                <a:effectLst/>
                <a:latin typeface="Cambria" panose="02040503050406030204" pitchFamily="18" charset="0"/>
                <a:ea typeface="MS Mincho" panose="02020609040205080304" pitchFamily="49" charset="-128"/>
                <a:cs typeface="Times New Roman" panose="02020603050405020304" pitchFamily="18" charset="0"/>
              </a:rPr>
              <a:t>est</a:t>
            </a:r>
            <a:r>
              <a:rPr lang="en-US" sz="2400">
                <a:effectLst/>
                <a:latin typeface="Cambria" panose="02040503050406030204" pitchFamily="18" charset="0"/>
                <a:ea typeface="MS Mincho" panose="02020609040205080304" pitchFamily="49" charset="-128"/>
                <a:cs typeface="Times New Roman" panose="02020603050405020304" pitchFamily="18" charset="0"/>
              </a:rPr>
              <a:t> un </a:t>
            </a:r>
            <a:r>
              <a:rPr lang="fr-FR" sz="2400">
                <a:effectLst/>
                <a:latin typeface="Cambria" panose="02040503050406030204" pitchFamily="18" charset="0"/>
                <a:ea typeface="MS Mincho" panose="02020609040205080304" pitchFamily="49" charset="-128"/>
                <a:cs typeface="Times New Roman" panose="02020603050405020304" pitchFamily="18" charset="0"/>
              </a:rPr>
              <a:t>fournisseur</a:t>
            </a:r>
            <a:r>
              <a:rPr lang="en-US" sz="2400">
                <a:effectLst/>
                <a:latin typeface="Cambria" panose="02040503050406030204" pitchFamily="18" charset="0"/>
                <a:ea typeface="MS Mincho" panose="02020609040205080304" pitchFamily="49" charset="-128"/>
                <a:cs typeface="Times New Roman" panose="02020603050405020304" pitchFamily="18" charset="0"/>
              </a:rPr>
              <a:t> de services de cloud computing </a:t>
            </a:r>
            <a:r>
              <a:rPr lang="fr-FR" sz="2400">
                <a:effectLst/>
                <a:latin typeface="Cambria" panose="02040503050406030204" pitchFamily="18" charset="0"/>
                <a:ea typeface="MS Mincho" panose="02020609040205080304" pitchFamily="49" charset="-128"/>
                <a:cs typeface="Times New Roman" panose="02020603050405020304" pitchFamily="18" charset="0"/>
              </a:rPr>
              <a:t>conçu</a:t>
            </a:r>
            <a:r>
              <a:rPr lang="en-US" sz="2400">
                <a:effectLst/>
                <a:latin typeface="Cambria" panose="02040503050406030204" pitchFamily="18" charset="0"/>
                <a:ea typeface="MS Mincho" panose="02020609040205080304" pitchFamily="49" charset="-128"/>
                <a:cs typeface="Times New Roman" panose="02020603050405020304" pitchFamily="18" charset="0"/>
              </a:rPr>
              <a:t> pour offrir une infrastructure de serveur virtuel, de gestion des données, et des solutions de réseau sécurisées. L'objectif principal de CloudWaze est de permettre aux entreprises de déployer rapidement des applications tout en optimisant leurs ressources informatiques. Grâce à son interface simple et intuitive, CloudWaze se distingue comme une solution flexible pour les PME et les grandes entreprises.</a:t>
            </a:r>
            <a:endParaRPr lang="fr-FR" sz="240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6" name="Flowchart: Connector 5">
            <a:extLst>
              <a:ext uri="{FF2B5EF4-FFF2-40B4-BE49-F238E27FC236}">
                <a16:creationId xmlns:a16="http://schemas.microsoft.com/office/drawing/2014/main" id="{E86F4A49-97C9-230B-91EF-D4EB472AB575}"/>
              </a:ext>
            </a:extLst>
          </p:cNvPr>
          <p:cNvSpPr/>
          <p:nvPr/>
        </p:nvSpPr>
        <p:spPr>
          <a:xfrm>
            <a:off x="283688" y="6292273"/>
            <a:ext cx="715817" cy="40574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Lucida Sans Unicode"/>
              </a:rPr>
              <a:t>06</a:t>
            </a:r>
            <a:endParaRPr lang="en-US"/>
          </a:p>
        </p:txBody>
      </p:sp>
    </p:spTree>
    <p:extLst>
      <p:ext uri="{BB962C8B-B14F-4D97-AF65-F5344CB8AC3E}">
        <p14:creationId xmlns:p14="http://schemas.microsoft.com/office/powerpoint/2010/main" val="4743295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lt">
                                    <p:tmPct val="0"/>
                                  </p:iterate>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ED99467B-EF14-EE8F-9DE7-D24FF3CC953B}"/>
              </a:ext>
            </a:extLst>
          </p:cNvPr>
          <p:cNvCxnSpPr/>
          <p:nvPr/>
        </p:nvCxnSpPr>
        <p:spPr>
          <a:xfrm rot="5400000">
            <a:off x="-1499412" y="3428206"/>
            <a:ext cx="685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 name="Losange 2">
            <a:extLst>
              <a:ext uri="{FF2B5EF4-FFF2-40B4-BE49-F238E27FC236}">
                <a16:creationId xmlns:a16="http://schemas.microsoft.com/office/drawing/2014/main" id="{B072C7FC-C9D4-EF6B-A901-24B7CBC20567}"/>
              </a:ext>
            </a:extLst>
          </p:cNvPr>
          <p:cNvSpPr/>
          <p:nvPr/>
        </p:nvSpPr>
        <p:spPr>
          <a:xfrm>
            <a:off x="357158" y="2857496"/>
            <a:ext cx="1285884" cy="733663"/>
          </a:xfrm>
          <a:prstGeom prst="diamond">
            <a:avLst/>
          </a:prstGeom>
          <a:gradFill>
            <a:gsLst>
              <a:gs pos="0">
                <a:srgbClr val="5E9EFF"/>
              </a:gs>
              <a:gs pos="39999">
                <a:srgbClr val="85C2FF"/>
              </a:gs>
              <a:gs pos="70000">
                <a:srgbClr val="C4D6EB"/>
              </a:gs>
              <a:gs pos="100000">
                <a:srgbClr val="FFEBFA"/>
              </a:gs>
            </a:gsLst>
            <a:lin ang="5400000" scaled="0"/>
          </a:gradFill>
          <a:effectLst>
            <a:outerShdw blurRad="50800" dist="38100" dir="8100000" algn="tr" rotWithShape="0">
              <a:prstClr val="black">
                <a:alpha val="40000"/>
              </a:prstClr>
            </a:outerShdw>
          </a:effectLst>
          <a:scene3d>
            <a:camera prst="perspectiveContrastingRightFacing">
              <a:rot lat="623785" lon="18963666" rev="213211"/>
            </a:camera>
            <a:lightRig rig="threePt" dir="t"/>
          </a:scene3d>
          <a:sp3d extrusionH="76200" contourW="12700" prstMaterial="metal">
            <a:bevelT w="234950" h="127000" prst="relaxedInset"/>
            <a:bevelB w="44450" h="69850"/>
            <a:extrusionClr>
              <a:schemeClr val="bg2">
                <a:lumMod val="90000"/>
              </a:schemeClr>
            </a:extrusionClr>
            <a:contourClr>
              <a:schemeClr val="bg2">
                <a:lumMod val="90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180000" rIns="108000" numCol="2" spcCol="36000" rtlCol="0" anchor="ctr">
            <a:spAutoFit/>
          </a:bodyPr>
          <a:lstStyle/>
          <a:p>
            <a:pPr algn="ctr"/>
            <a:r>
              <a:rPr lang="fr-FR" b="1" i="1">
                <a:solidFill>
                  <a:schemeClr val="tx1"/>
                </a:solidFill>
              </a:rPr>
              <a:t>3</a:t>
            </a:r>
          </a:p>
        </p:txBody>
      </p:sp>
      <p:pic>
        <p:nvPicPr>
          <p:cNvPr id="6" name="Image 5">
            <a:extLst>
              <a:ext uri="{FF2B5EF4-FFF2-40B4-BE49-F238E27FC236}">
                <a16:creationId xmlns:a16="http://schemas.microsoft.com/office/drawing/2014/main" id="{AD45980E-B2D6-640E-B35C-74FD1D8F2223}"/>
              </a:ext>
            </a:extLst>
          </p:cNvPr>
          <p:cNvPicPr>
            <a:picLocks noChangeAspect="1"/>
          </p:cNvPicPr>
          <p:nvPr/>
        </p:nvPicPr>
        <p:blipFill>
          <a:blip r:embed="rId2"/>
          <a:stretch>
            <a:fillRect/>
          </a:stretch>
        </p:blipFill>
        <p:spPr>
          <a:xfrm>
            <a:off x="51173" y="127568"/>
            <a:ext cx="1897853" cy="614680"/>
          </a:xfrm>
          <a:prstGeom prst="rect">
            <a:avLst/>
          </a:prstGeom>
        </p:spPr>
      </p:pic>
      <p:sp>
        <p:nvSpPr>
          <p:cNvPr id="9" name="ZoneTexte 8">
            <a:extLst>
              <a:ext uri="{FF2B5EF4-FFF2-40B4-BE49-F238E27FC236}">
                <a16:creationId xmlns:a16="http://schemas.microsoft.com/office/drawing/2014/main" id="{E6100714-1CD3-A8AD-F66C-F76891BAF1D5}"/>
              </a:ext>
            </a:extLst>
          </p:cNvPr>
          <p:cNvSpPr txBox="1"/>
          <p:nvPr/>
        </p:nvSpPr>
        <p:spPr>
          <a:xfrm>
            <a:off x="2216135" y="1334001"/>
            <a:ext cx="4698012" cy="923330"/>
          </a:xfrm>
          <a:prstGeom prst="rect">
            <a:avLst/>
          </a:prstGeom>
          <a:noFill/>
        </p:spPr>
        <p:txBody>
          <a:bodyPr wrap="square">
            <a:spAutoFit/>
          </a:bodyPr>
          <a:lstStyle/>
          <a:p>
            <a:r>
              <a:rPr lang="fr-FR" err="1">
                <a:ln w="0"/>
                <a:solidFill>
                  <a:schemeClr val="accent1"/>
                </a:solidFill>
                <a:effectLst>
                  <a:outerShdw blurRad="38100" dist="25400" dir="5400000" algn="ctr" rotWithShape="0">
                    <a:srgbClr val="6E747A">
                      <a:alpha val="43000"/>
                    </a:srgbClr>
                  </a:outerShdw>
                </a:effectLst>
              </a:rPr>
              <a:t>Managed</a:t>
            </a:r>
            <a:r>
              <a:rPr lang="fr-FR">
                <a:ln w="0"/>
                <a:solidFill>
                  <a:schemeClr val="accent1"/>
                </a:solidFill>
                <a:effectLst>
                  <a:outerShdw blurRad="38100" dist="25400" dir="5400000" algn="ctr" rotWithShape="0">
                    <a:srgbClr val="6E747A">
                      <a:alpha val="43000"/>
                    </a:srgbClr>
                  </a:outerShdw>
                </a:effectLst>
              </a:rPr>
              <a:t> Web </a:t>
            </a:r>
            <a:r>
              <a:rPr lang="fr-FR" err="1">
                <a:ln w="0"/>
                <a:solidFill>
                  <a:schemeClr val="accent1"/>
                </a:solidFill>
                <a:effectLst>
                  <a:outerShdw blurRad="38100" dist="25400" dir="5400000" algn="ctr" rotWithShape="0">
                    <a:srgbClr val="6E747A">
                      <a:alpha val="43000"/>
                    </a:srgbClr>
                  </a:outerShdw>
                </a:effectLst>
              </a:rPr>
              <a:t>Hosting</a:t>
            </a:r>
            <a:r>
              <a:rPr lang="fr-FR">
                <a:ln w="0"/>
                <a:solidFill>
                  <a:schemeClr val="accent1"/>
                </a:solidFill>
                <a:effectLst>
                  <a:outerShdw blurRad="38100" dist="25400" dir="5400000" algn="ctr" rotWithShape="0">
                    <a:srgbClr val="6E747A">
                      <a:alpha val="43000"/>
                    </a:srgbClr>
                  </a:outerShdw>
                </a:effectLst>
              </a:rPr>
              <a:t> :</a:t>
            </a:r>
          </a:p>
          <a:p>
            <a:r>
              <a:rPr lang="fr-FR"/>
              <a:t>Hébergement PaaS géré pour les sites web et applications.</a:t>
            </a:r>
          </a:p>
        </p:txBody>
      </p:sp>
      <p:sp>
        <p:nvSpPr>
          <p:cNvPr id="13" name="ZoneTexte 12">
            <a:extLst>
              <a:ext uri="{FF2B5EF4-FFF2-40B4-BE49-F238E27FC236}">
                <a16:creationId xmlns:a16="http://schemas.microsoft.com/office/drawing/2014/main" id="{DACB36CD-E752-4E14-09AF-960B1453C65A}"/>
              </a:ext>
            </a:extLst>
          </p:cNvPr>
          <p:cNvSpPr txBox="1"/>
          <p:nvPr/>
        </p:nvSpPr>
        <p:spPr>
          <a:xfrm>
            <a:off x="2216135" y="2257331"/>
            <a:ext cx="4694834" cy="1200329"/>
          </a:xfrm>
          <a:prstGeom prst="rect">
            <a:avLst/>
          </a:prstGeom>
          <a:noFill/>
        </p:spPr>
        <p:txBody>
          <a:bodyPr wrap="square">
            <a:spAutoFit/>
          </a:bodyPr>
          <a:lstStyle/>
          <a:p>
            <a:r>
              <a:rPr lang="fr-FR" err="1">
                <a:ln w="0"/>
                <a:solidFill>
                  <a:schemeClr val="accent1"/>
                </a:solidFill>
                <a:effectLst>
                  <a:outerShdw blurRad="38100" dist="25400" dir="5400000" algn="ctr" rotWithShape="0">
                    <a:srgbClr val="6E747A">
                      <a:alpha val="43000"/>
                    </a:srgbClr>
                  </a:outerShdw>
                </a:effectLst>
              </a:rPr>
              <a:t>Cloudwaze</a:t>
            </a:r>
            <a:r>
              <a:rPr lang="fr-FR">
                <a:ln w="0"/>
                <a:solidFill>
                  <a:schemeClr val="accent1"/>
                </a:solidFill>
                <a:effectLst>
                  <a:outerShdw blurRad="38100" dist="25400" dir="5400000" algn="ctr" rotWithShape="0">
                    <a:srgbClr val="6E747A">
                      <a:alpha val="43000"/>
                    </a:srgbClr>
                  </a:outerShdw>
                </a:effectLst>
              </a:rPr>
              <a:t> App Engine :</a:t>
            </a:r>
          </a:p>
          <a:p>
            <a:r>
              <a:rPr lang="fr-FR"/>
              <a:t>Un service de plateforme flexible pour développer et déployer des applications sans avoir à gérer des serveurs.</a:t>
            </a:r>
          </a:p>
        </p:txBody>
      </p:sp>
      <p:sp>
        <p:nvSpPr>
          <p:cNvPr id="16" name="ZoneTexte 15">
            <a:extLst>
              <a:ext uri="{FF2B5EF4-FFF2-40B4-BE49-F238E27FC236}">
                <a16:creationId xmlns:a16="http://schemas.microsoft.com/office/drawing/2014/main" id="{E25C5737-9EB1-2922-83EB-A440889B2AB6}"/>
              </a:ext>
            </a:extLst>
          </p:cNvPr>
          <p:cNvSpPr txBox="1"/>
          <p:nvPr/>
        </p:nvSpPr>
        <p:spPr>
          <a:xfrm>
            <a:off x="2216135" y="3591159"/>
            <a:ext cx="4693245" cy="1200329"/>
          </a:xfrm>
          <a:prstGeom prst="rect">
            <a:avLst/>
          </a:prstGeom>
          <a:noFill/>
        </p:spPr>
        <p:txBody>
          <a:bodyPr wrap="square">
            <a:spAutoFit/>
          </a:bodyPr>
          <a:lstStyle/>
          <a:p>
            <a:r>
              <a:rPr lang="fr-FR" err="1">
                <a:ln w="0"/>
                <a:solidFill>
                  <a:schemeClr val="accent1"/>
                </a:solidFill>
                <a:effectLst>
                  <a:outerShdw blurRad="38100" dist="25400" dir="5400000" algn="ctr" rotWithShape="0">
                    <a:srgbClr val="6E747A">
                      <a:alpha val="43000"/>
                    </a:srgbClr>
                  </a:outerShdw>
                </a:effectLst>
              </a:rPr>
              <a:t>Database</a:t>
            </a:r>
            <a:r>
              <a:rPr lang="fr-FR">
                <a:ln w="0"/>
                <a:solidFill>
                  <a:schemeClr val="accent1"/>
                </a:solidFill>
                <a:effectLst>
                  <a:outerShdw blurRad="38100" dist="25400" dir="5400000" algn="ctr" rotWithShape="0">
                    <a:srgbClr val="6E747A">
                      <a:alpha val="43000"/>
                    </a:srgbClr>
                  </a:outerShdw>
                </a:effectLst>
              </a:rPr>
              <a:t> as a Service (</a:t>
            </a:r>
            <a:r>
              <a:rPr lang="fr-FR" err="1">
                <a:ln w="0"/>
                <a:solidFill>
                  <a:schemeClr val="accent1"/>
                </a:solidFill>
                <a:effectLst>
                  <a:outerShdw blurRad="38100" dist="25400" dir="5400000" algn="ctr" rotWithShape="0">
                    <a:srgbClr val="6E747A">
                      <a:alpha val="43000"/>
                    </a:srgbClr>
                  </a:outerShdw>
                </a:effectLst>
              </a:rPr>
              <a:t>DBaaS</a:t>
            </a:r>
            <a:r>
              <a:rPr lang="fr-FR">
                <a:ln w="0"/>
                <a:solidFill>
                  <a:schemeClr val="accent1"/>
                </a:solidFill>
                <a:effectLst>
                  <a:outerShdw blurRad="38100" dist="25400" dir="5400000" algn="ctr" rotWithShape="0">
                    <a:srgbClr val="6E747A">
                      <a:alpha val="43000"/>
                    </a:srgbClr>
                  </a:outerShdw>
                </a:effectLst>
              </a:rPr>
              <a:t>)</a:t>
            </a:r>
          </a:p>
          <a:p>
            <a:r>
              <a:rPr lang="fr-FR"/>
              <a:t>Service de base de données géré pour les développeurs d'applications web.(MySQL, </a:t>
            </a:r>
            <a:r>
              <a:rPr lang="fr-FR" err="1"/>
              <a:t>PostgresSQL</a:t>
            </a:r>
            <a:r>
              <a:rPr lang="fr-FR"/>
              <a:t>, MongoDB)</a:t>
            </a:r>
          </a:p>
        </p:txBody>
      </p:sp>
      <p:sp>
        <p:nvSpPr>
          <p:cNvPr id="18" name="ZoneTexte 17">
            <a:extLst>
              <a:ext uri="{FF2B5EF4-FFF2-40B4-BE49-F238E27FC236}">
                <a16:creationId xmlns:a16="http://schemas.microsoft.com/office/drawing/2014/main" id="{9B67E970-1CC6-7629-2CF0-17511244B992}"/>
              </a:ext>
            </a:extLst>
          </p:cNvPr>
          <p:cNvSpPr txBox="1"/>
          <p:nvPr/>
        </p:nvSpPr>
        <p:spPr>
          <a:xfrm>
            <a:off x="7745791" y="3037161"/>
            <a:ext cx="4693245" cy="1477328"/>
          </a:xfrm>
          <a:prstGeom prst="rect">
            <a:avLst/>
          </a:prstGeom>
          <a:noFill/>
        </p:spPr>
        <p:txBody>
          <a:bodyPr wrap="square">
            <a:spAutoFit/>
          </a:bodyPr>
          <a:lstStyle/>
          <a:p>
            <a:r>
              <a:rPr lang="fr-FR">
                <a:ln w="0"/>
                <a:solidFill>
                  <a:schemeClr val="accent1"/>
                </a:solidFill>
                <a:effectLst>
                  <a:outerShdw blurRad="38100" dist="25400" dir="5400000" algn="ctr" rotWithShape="0">
                    <a:srgbClr val="6E747A">
                      <a:alpha val="43000"/>
                    </a:srgbClr>
                  </a:outerShdw>
                </a:effectLst>
              </a:rPr>
              <a:t>Container Management</a:t>
            </a:r>
          </a:p>
          <a:p>
            <a:r>
              <a:rPr lang="fr-FR"/>
              <a:t>Un service PaaS pour la gestion de conteneurs (Docker) qui simplifie le déploiement et l'orchestration des applications.</a:t>
            </a:r>
          </a:p>
        </p:txBody>
      </p:sp>
      <p:sp>
        <p:nvSpPr>
          <p:cNvPr id="21" name="ZoneTexte 20">
            <a:extLst>
              <a:ext uri="{FF2B5EF4-FFF2-40B4-BE49-F238E27FC236}">
                <a16:creationId xmlns:a16="http://schemas.microsoft.com/office/drawing/2014/main" id="{0D5D00B8-030B-C3A6-FA2F-257AD043B9A9}"/>
              </a:ext>
            </a:extLst>
          </p:cNvPr>
          <p:cNvSpPr txBox="1"/>
          <p:nvPr/>
        </p:nvSpPr>
        <p:spPr>
          <a:xfrm>
            <a:off x="7745791" y="1376735"/>
            <a:ext cx="4199021" cy="1477328"/>
          </a:xfrm>
          <a:prstGeom prst="rect">
            <a:avLst/>
          </a:prstGeom>
          <a:noFill/>
        </p:spPr>
        <p:txBody>
          <a:bodyPr wrap="square">
            <a:spAutoFit/>
          </a:bodyPr>
          <a:lstStyle/>
          <a:p>
            <a:r>
              <a:rPr lang="fr-FR" err="1">
                <a:ln w="0"/>
                <a:solidFill>
                  <a:schemeClr val="accent1"/>
                </a:solidFill>
                <a:effectLst>
                  <a:outerShdw blurRad="38100" dist="25400" dir="5400000" algn="ctr" rotWithShape="0">
                    <a:srgbClr val="6E747A">
                      <a:alpha val="43000"/>
                    </a:srgbClr>
                  </a:outerShdw>
                </a:effectLst>
              </a:rPr>
              <a:t>Serverless</a:t>
            </a:r>
            <a:r>
              <a:rPr lang="fr-FR">
                <a:ln w="0"/>
                <a:solidFill>
                  <a:schemeClr val="accent1"/>
                </a:solidFill>
                <a:effectLst>
                  <a:outerShdw blurRad="38100" dist="25400" dir="5400000" algn="ctr" rotWithShape="0">
                    <a:srgbClr val="6E747A">
                      <a:alpha val="43000"/>
                    </a:srgbClr>
                  </a:outerShdw>
                </a:effectLst>
              </a:rPr>
              <a:t> </a:t>
            </a:r>
            <a:r>
              <a:rPr lang="fr-FR" err="1">
                <a:ln w="0"/>
                <a:solidFill>
                  <a:schemeClr val="accent1"/>
                </a:solidFill>
                <a:effectLst>
                  <a:outerShdw blurRad="38100" dist="25400" dir="5400000" algn="ctr" rotWithShape="0">
                    <a:srgbClr val="6E747A">
                      <a:alpha val="43000"/>
                    </a:srgbClr>
                  </a:outerShdw>
                </a:effectLst>
              </a:rPr>
              <a:t>Functions</a:t>
            </a:r>
            <a:endParaRPr lang="fr-FR">
              <a:ln w="0"/>
              <a:solidFill>
                <a:schemeClr val="accent1"/>
              </a:solidFill>
              <a:effectLst>
                <a:outerShdw blurRad="38100" dist="25400" dir="5400000" algn="ctr" rotWithShape="0">
                  <a:srgbClr val="6E747A">
                    <a:alpha val="43000"/>
                  </a:srgbClr>
                </a:outerShdw>
              </a:effectLst>
            </a:endParaRPr>
          </a:p>
          <a:p>
            <a:r>
              <a:rPr lang="fr-FR"/>
              <a:t>Service </a:t>
            </a:r>
            <a:r>
              <a:rPr lang="fr-FR" err="1"/>
              <a:t>serverless</a:t>
            </a:r>
            <a:r>
              <a:rPr lang="fr-FR"/>
              <a:t> qui permet de déployer des fonctions et des applications sans se soucier des serveurs.</a:t>
            </a:r>
          </a:p>
        </p:txBody>
      </p:sp>
      <p:sp>
        <p:nvSpPr>
          <p:cNvPr id="23" name="ZoneTexte 22">
            <a:extLst>
              <a:ext uri="{FF2B5EF4-FFF2-40B4-BE49-F238E27FC236}">
                <a16:creationId xmlns:a16="http://schemas.microsoft.com/office/drawing/2014/main" id="{2050CA4C-B59C-9A8E-A08D-6C4C8A28C25E}"/>
              </a:ext>
            </a:extLst>
          </p:cNvPr>
          <p:cNvSpPr txBox="1"/>
          <p:nvPr/>
        </p:nvSpPr>
        <p:spPr>
          <a:xfrm>
            <a:off x="4267200" y="5262661"/>
            <a:ext cx="6416842" cy="923330"/>
          </a:xfrm>
          <a:prstGeom prst="rect">
            <a:avLst/>
          </a:prstGeom>
          <a:noFill/>
        </p:spPr>
        <p:txBody>
          <a:bodyPr wrap="square" lIns="91440" tIns="45720" rIns="91440" bIns="45720" rtlCol="0" anchor="t">
            <a:spAutoFit/>
          </a:bodyPr>
          <a:lstStyle/>
          <a:p>
            <a:r>
              <a:rPr lang="fr-FR"/>
              <a:t>Ces outils utilisent des </a:t>
            </a:r>
            <a:r>
              <a:rPr lang="fr-FR" err="1"/>
              <a:t>languages</a:t>
            </a:r>
            <a:r>
              <a:rPr lang="fr-FR"/>
              <a:t> comme : </a:t>
            </a:r>
          </a:p>
          <a:p>
            <a:r>
              <a:rPr lang="fr-FR"/>
              <a:t>PHP, Python, Node.js, Ruby, java, GO et  des </a:t>
            </a:r>
            <a:r>
              <a:rPr lang="fr-FR" err="1"/>
              <a:t>frameworks</a:t>
            </a:r>
            <a:r>
              <a:rPr lang="fr-FR"/>
              <a:t> web courant</a:t>
            </a:r>
          </a:p>
        </p:txBody>
      </p:sp>
      <p:sp>
        <p:nvSpPr>
          <p:cNvPr id="25" name="ZoneTexte 24">
            <a:extLst>
              <a:ext uri="{FF2B5EF4-FFF2-40B4-BE49-F238E27FC236}">
                <a16:creationId xmlns:a16="http://schemas.microsoft.com/office/drawing/2014/main" id="{C1CF7A6E-2A95-5973-BAC1-DAE719814CAD}"/>
              </a:ext>
            </a:extLst>
          </p:cNvPr>
          <p:cNvSpPr txBox="1"/>
          <p:nvPr/>
        </p:nvSpPr>
        <p:spPr>
          <a:xfrm>
            <a:off x="5795195" y="224647"/>
            <a:ext cx="2420247"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2000">
                <a:ln>
                  <a:solidFill>
                    <a:schemeClr val="tx1">
                      <a:lumMod val="85000"/>
                      <a:lumOff val="15000"/>
                    </a:schemeClr>
                  </a:solidFill>
                </a:ln>
                <a:effectLst>
                  <a:outerShdw blurRad="38100" dist="38100" dir="2700000" algn="tl">
                    <a:srgbClr val="000000">
                      <a:alpha val="43137"/>
                    </a:srgbClr>
                  </a:outerShdw>
                </a:effectLst>
                <a:ea typeface="Verdana" pitchFamily="34" charset="0"/>
                <a:cs typeface="Verdana" pitchFamily="34" charset="0"/>
              </a:rPr>
              <a:t>SERVICE PAAS</a:t>
            </a:r>
            <a:endParaRPr lang="fr-FR" sz="4400">
              <a:ln>
                <a:solidFill>
                  <a:schemeClr val="tx1">
                    <a:lumMod val="85000"/>
                    <a:lumOff val="15000"/>
                  </a:schemeClr>
                </a:solidFill>
              </a:ln>
              <a:solidFill>
                <a:schemeClr val="tx1"/>
              </a:solidFill>
              <a:effectLst>
                <a:outerShdw blurRad="38100" dist="38100" dir="2700000" algn="tl">
                  <a:srgbClr val="000000">
                    <a:alpha val="43137"/>
                  </a:srgbClr>
                </a:outerShdw>
              </a:effectLst>
              <a:ea typeface="Verdana" pitchFamily="34" charset="0"/>
              <a:cs typeface="Verdana" pitchFamily="34" charset="0"/>
            </a:endParaRPr>
          </a:p>
        </p:txBody>
      </p:sp>
      <p:sp>
        <p:nvSpPr>
          <p:cNvPr id="5" name="Flowchart: Connector 4">
            <a:extLst>
              <a:ext uri="{FF2B5EF4-FFF2-40B4-BE49-F238E27FC236}">
                <a16:creationId xmlns:a16="http://schemas.microsoft.com/office/drawing/2014/main" id="{F0C2DBD6-DF9A-4290-8985-8AA779D20CE8}"/>
              </a:ext>
            </a:extLst>
          </p:cNvPr>
          <p:cNvSpPr/>
          <p:nvPr/>
        </p:nvSpPr>
        <p:spPr>
          <a:xfrm>
            <a:off x="283688" y="6292273"/>
            <a:ext cx="715817" cy="40574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Lucida Sans Unicode"/>
              </a:rPr>
              <a:t>07</a:t>
            </a:r>
            <a:endParaRPr lang="en-US"/>
          </a:p>
        </p:txBody>
      </p:sp>
    </p:spTree>
    <p:extLst>
      <p:ext uri="{BB962C8B-B14F-4D97-AF65-F5344CB8AC3E}">
        <p14:creationId xmlns:p14="http://schemas.microsoft.com/office/powerpoint/2010/main" val="38009866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ème1">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Thème1" id="{4FA1DC07-A7F1-41B0-9FD8-778A6E135C84}" vid="{27CA067B-8BFC-47D3-AF72-8E5AACD457BF}"/>
    </a:ext>
  </a:extLst>
</a:theme>
</file>

<file path=docProps/app.xml><?xml version="1.0" encoding="utf-8"?>
<Properties xmlns="http://schemas.openxmlformats.org/officeDocument/2006/extended-properties" xmlns:vt="http://schemas.openxmlformats.org/officeDocument/2006/docPropsVTypes">
  <Template>Thème1</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Thème1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Abdoulaye Idrissa GANAME</dc:creator>
  <cp:revision>1</cp:revision>
  <dcterms:created xsi:type="dcterms:W3CDTF">2024-09-23T19:53:40Z</dcterms:created>
  <dcterms:modified xsi:type="dcterms:W3CDTF">2024-09-24T11:46:23Z</dcterms:modified>
</cp:coreProperties>
</file>