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4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4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4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7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4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5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1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6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0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05421D-23CB-40F5-9098-D716667E5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BEDFB19-5DE1-4CA8-842F-CF9657C9B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04A073-94DC-4578-A9E2-F2E11D91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7F7BBB2-E3AC-457B-807F-64236CF30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853883-33B5-4C34-9FBE-49F74C50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148E7B-B5D6-4263-9D85-5D3DFB61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967EC22-EFE1-454E-8FD1-12FFCD9D2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49EB4AF-9931-410A-9F68-C24B6C39E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4941F79-4D72-496E-AE99-73B9E1F7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4E79B3-CB64-439D-B1FC-FC4BF47CD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2598D1-4713-4DC0-BD6B-7CC594357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EB19DC-1DB5-4675-A6DE-6360F0AD7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5E56D6-1D38-4913-B543-41ECE2C46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F6ACC1A-6B97-4B0B-A036-F81890623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2197E3E-AC71-447A-A5F1-AC337FD73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7D0DA4-9FA9-4502-8296-6DD8842C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A94CC6E-AA45-4AFF-8EC6-17FE42173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330A0C5-0C67-4AC8-9F75-D63277BF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10410FE-F829-4EB2-98EE-397D51FC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2C1BE1-F256-4B52-BB5D-50C84668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04CCA-10BA-45D1-A504-EF3AD7334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6E7DBD2-8DAE-45A0-9A8C-33132910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D51F90-1778-4825-87B9-E04A473A4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B4C11C-68F4-4AAA-B3C6-99B339FD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F65B701-4451-455A-A72C-968591A5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8E9A4D7-E804-4F7D-B46F-9182BE11D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522ECDE-9CC3-4260-A85A-1575376E7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940BF09-5C37-4ABA-919D-A22281C3A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CA37BD-68D3-427B-9FDA-2ADAFCF5D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C5F91D5-B215-42B0-81E5-7CE4263BD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C21ED72-60A2-439D-8DD2-85900BA4C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853A371-AB64-4677-9E5A-FE61C0E04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3093A12-B759-4321-96FD-060689E3A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291541" y="-28737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BEDF3-7DE6-4EC7-A3A6-4F764B6F0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902" y="180608"/>
            <a:ext cx="7382307" cy="1071965"/>
          </a:xfrm>
        </p:spPr>
        <p:txBody>
          <a:bodyPr>
            <a:normAutofit/>
          </a:bodyPr>
          <a:lstStyle/>
          <a:p>
            <a:r>
              <a:rPr lang="en-SG" dirty="0"/>
              <a:t>Solution Architecture</a:t>
            </a:r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0961A5B8-2353-4056-B997-1AEFD2E2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67" y="1481305"/>
            <a:ext cx="4232759" cy="3037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3A6484-5799-4B19-8947-09B3FC472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963" y="1718267"/>
            <a:ext cx="2011706" cy="717792"/>
          </a:xfrm>
          <a:prstGeom prst="rect">
            <a:avLst/>
          </a:prstGeom>
        </p:spPr>
      </p:pic>
      <p:pic>
        <p:nvPicPr>
          <p:cNvPr id="1036" name="Picture 12" descr="Hacking JSON Web Token (JWT). Hey, | by pwnzzzz | 101-writeups | Medium">
            <a:extLst>
              <a:ext uri="{FF2B5EF4-FFF2-40B4-BE49-F238E27FC236}">
                <a16:creationId xmlns:a16="http://schemas.microsoft.com/office/drawing/2014/main" id="{0C6DD386-B820-4C4E-A219-2D22A444E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396" y="2878155"/>
            <a:ext cx="1902559" cy="57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itle 1">
            <a:extLst>
              <a:ext uri="{FF2B5EF4-FFF2-40B4-BE49-F238E27FC236}">
                <a16:creationId xmlns:a16="http://schemas.microsoft.com/office/drawing/2014/main" id="{FC3FC69F-5442-46D0-8D2F-BBFD80D4E741}"/>
              </a:ext>
            </a:extLst>
          </p:cNvPr>
          <p:cNvSpPr txBox="1">
            <a:spLocks/>
          </p:cNvSpPr>
          <p:nvPr/>
        </p:nvSpPr>
        <p:spPr>
          <a:xfrm>
            <a:off x="1235373" y="4493133"/>
            <a:ext cx="4575593" cy="474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1800" dirty="0"/>
              <a:t>MERN Stack for front/backend development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C5B63559-51DC-4CA0-B556-989ACC9BE841}"/>
              </a:ext>
            </a:extLst>
          </p:cNvPr>
          <p:cNvSpPr txBox="1">
            <a:spLocks/>
          </p:cNvSpPr>
          <p:nvPr/>
        </p:nvSpPr>
        <p:spPr>
          <a:xfrm>
            <a:off x="9023365" y="1809222"/>
            <a:ext cx="2100407" cy="7454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/>
              <a:t>Bcryptjs for password handling</a:t>
            </a:r>
          </a:p>
          <a:p>
            <a:endParaRPr lang="en-SG" sz="2000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52BA6679-558B-40F6-8BD2-6842DA3BF349}"/>
              </a:ext>
            </a:extLst>
          </p:cNvPr>
          <p:cNvSpPr txBox="1">
            <a:spLocks/>
          </p:cNvSpPr>
          <p:nvPr/>
        </p:nvSpPr>
        <p:spPr>
          <a:xfrm>
            <a:off x="9020504" y="3013316"/>
            <a:ext cx="2100407" cy="7454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1800" dirty="0"/>
              <a:t>JWT for user authorization</a:t>
            </a:r>
          </a:p>
          <a:p>
            <a:endParaRPr lang="en-SG" sz="2000" dirty="0"/>
          </a:p>
        </p:txBody>
      </p:sp>
      <p:pic>
        <p:nvPicPr>
          <p:cNvPr id="1038" name="Picture 14" descr="Redux - A predictable state container for JavaScript apps. | Redux">
            <a:extLst>
              <a:ext uri="{FF2B5EF4-FFF2-40B4-BE49-F238E27FC236}">
                <a16:creationId xmlns:a16="http://schemas.microsoft.com/office/drawing/2014/main" id="{3DF1C2D2-9B58-4026-815D-2FE13FBD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533" y="3664935"/>
            <a:ext cx="2191359" cy="109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itle 1">
            <a:extLst>
              <a:ext uri="{FF2B5EF4-FFF2-40B4-BE49-F238E27FC236}">
                <a16:creationId xmlns:a16="http://schemas.microsoft.com/office/drawing/2014/main" id="{A1B17B87-9634-451C-809B-C2BDDFEEED76}"/>
              </a:ext>
            </a:extLst>
          </p:cNvPr>
          <p:cNvSpPr txBox="1">
            <a:spLocks/>
          </p:cNvSpPr>
          <p:nvPr/>
        </p:nvSpPr>
        <p:spPr>
          <a:xfrm>
            <a:off x="9039909" y="3830116"/>
            <a:ext cx="2100407" cy="96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1800" dirty="0"/>
              <a:t>React Redux for state management</a:t>
            </a:r>
          </a:p>
          <a:p>
            <a:endParaRPr lang="en-SG" sz="2000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95498EFE-DC94-49AB-89A0-01845CE16E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90" y="4966221"/>
            <a:ext cx="986545" cy="1276520"/>
          </a:xfrm>
          <a:prstGeom prst="rect">
            <a:avLst/>
          </a:prstGeom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0AF110F1-C308-4B4F-A2CA-ED6A0525CB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940" y="4926766"/>
            <a:ext cx="735565" cy="1037508"/>
          </a:xfrm>
          <a:prstGeom prst="rect">
            <a:avLst/>
          </a:prstGeom>
        </p:spPr>
      </p:pic>
      <p:sp>
        <p:nvSpPr>
          <p:cNvPr id="59" name="Title 1">
            <a:extLst>
              <a:ext uri="{FF2B5EF4-FFF2-40B4-BE49-F238E27FC236}">
                <a16:creationId xmlns:a16="http://schemas.microsoft.com/office/drawing/2014/main" id="{1078BA55-507F-438B-A219-6F2086FE0D82}"/>
              </a:ext>
            </a:extLst>
          </p:cNvPr>
          <p:cNvSpPr txBox="1">
            <a:spLocks/>
          </p:cNvSpPr>
          <p:nvPr/>
        </p:nvSpPr>
        <p:spPr>
          <a:xfrm>
            <a:off x="9087120" y="5029761"/>
            <a:ext cx="2100407" cy="96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1800" dirty="0"/>
              <a:t>Bootstrap and CSS (vanilla) for styling</a:t>
            </a:r>
          </a:p>
        </p:txBody>
      </p:sp>
      <p:pic>
        <p:nvPicPr>
          <p:cNvPr id="49" name="Picture 48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388A2A13-ACF4-44F4-B4BF-43F729F4A8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405" y="5037676"/>
            <a:ext cx="778051" cy="1216002"/>
          </a:xfrm>
          <a:prstGeom prst="rect">
            <a:avLst/>
          </a:prstGeom>
        </p:spPr>
      </p:pic>
      <p:sp>
        <p:nvSpPr>
          <p:cNvPr id="62" name="Title 1">
            <a:extLst>
              <a:ext uri="{FF2B5EF4-FFF2-40B4-BE49-F238E27FC236}">
                <a16:creationId xmlns:a16="http://schemas.microsoft.com/office/drawing/2014/main" id="{CF805C6C-5E55-43E0-A6B2-7342DE50F440}"/>
              </a:ext>
            </a:extLst>
          </p:cNvPr>
          <p:cNvSpPr txBox="1">
            <a:spLocks/>
          </p:cNvSpPr>
          <p:nvPr/>
        </p:nvSpPr>
        <p:spPr>
          <a:xfrm>
            <a:off x="3323469" y="5315664"/>
            <a:ext cx="2036194" cy="474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1800" dirty="0"/>
              <a:t>Heroku to deploy app </a:t>
            </a:r>
          </a:p>
        </p:txBody>
      </p:sp>
    </p:spTree>
    <p:extLst>
      <p:ext uri="{BB962C8B-B14F-4D97-AF65-F5344CB8AC3E}">
        <p14:creationId xmlns:p14="http://schemas.microsoft.com/office/powerpoint/2010/main" val="34297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FCC9-94AD-4002-AA7D-3466AD51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999" y="2118524"/>
            <a:ext cx="10325000" cy="1442463"/>
          </a:xfrm>
        </p:spPr>
        <p:txBody>
          <a:bodyPr/>
          <a:lstStyle/>
          <a:p>
            <a:r>
              <a:rPr lang="en-SG" dirty="0"/>
              <a:t>Task Manager App Walkthrough</a:t>
            </a:r>
          </a:p>
        </p:txBody>
      </p:sp>
    </p:spTree>
    <p:extLst>
      <p:ext uri="{BB962C8B-B14F-4D97-AF65-F5344CB8AC3E}">
        <p14:creationId xmlns:p14="http://schemas.microsoft.com/office/powerpoint/2010/main" val="53639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0018-837A-4E0D-9F83-19AFE693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EDD5-3E51-4CE5-BB10-29E59DC56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DBA47-A60F-4A68-90BE-7FAD75970518}"/>
              </a:ext>
            </a:extLst>
          </p:cNvPr>
          <p:cNvSpPr txBox="1"/>
          <p:nvPr/>
        </p:nvSpPr>
        <p:spPr>
          <a:xfrm>
            <a:off x="3049398" y="3250625"/>
            <a:ext cx="611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https://youtu.be/rdK6Myjwhws</a:t>
            </a:r>
          </a:p>
        </p:txBody>
      </p:sp>
    </p:spTree>
    <p:extLst>
      <p:ext uri="{BB962C8B-B14F-4D97-AF65-F5344CB8AC3E}">
        <p14:creationId xmlns:p14="http://schemas.microsoft.com/office/powerpoint/2010/main" val="156759883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Grandview</vt:lpstr>
      <vt:lpstr>Wingdings</vt:lpstr>
      <vt:lpstr>CosineVTI</vt:lpstr>
      <vt:lpstr>Solution Architecture</vt:lpstr>
      <vt:lpstr>Task Manager App Walkthrough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Architecture</dc:title>
  <dc:creator>GAN Jian Lin</dc:creator>
  <cp:lastModifiedBy>GAN Jian Lin</cp:lastModifiedBy>
  <cp:revision>2</cp:revision>
  <dcterms:created xsi:type="dcterms:W3CDTF">2022-01-10T13:57:10Z</dcterms:created>
  <dcterms:modified xsi:type="dcterms:W3CDTF">2022-01-10T16:52:31Z</dcterms:modified>
</cp:coreProperties>
</file>