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9" r:id="rId4"/>
    <p:sldId id="325" r:id="rId5"/>
    <p:sldId id="331" r:id="rId6"/>
    <p:sldId id="336" r:id="rId7"/>
    <p:sldId id="337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4" autoAdjust="0"/>
    <p:restoredTop sz="94737" autoAdjust="0"/>
  </p:normalViewPr>
  <p:slideViewPr>
    <p:cSldViewPr>
      <p:cViewPr varScale="1">
        <p:scale>
          <a:sx n="105" d="100"/>
          <a:sy n="105" d="100"/>
        </p:scale>
        <p:origin x="13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applicationCache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离线应用是什么？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乘坐飞机、手机信号弱、去演讲的时候，可能没有网络，这个时候就可以采用离线应用。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离线存储如何工作的？</a:t>
            </a:r>
            <a:endParaRPr lang="en-US" altLang="zh-CN" dirty="0" smtClean="0"/>
          </a:p>
          <a:p>
            <a:pPr lvl="2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离线存储的好处？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没网的时候，可以正常访问</a:t>
            </a:r>
          </a:p>
          <a:p>
            <a:pPr lvl="2" eaLnBrk="1" hangingPunct="1"/>
            <a:r>
              <a:rPr lang="zh-CN" altLang="en-US" dirty="0" smtClean="0"/>
              <a:t>快速相应页面，不必用多个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占用资源带宽</a:t>
            </a:r>
          </a:p>
          <a:p>
            <a:pPr lvl="2" eaLnBrk="1" hangingPunct="1"/>
            <a:r>
              <a:rPr lang="zh-CN" altLang="en-US" dirty="0" smtClean="0"/>
              <a:t>缓存的可以是任何文件</a:t>
            </a:r>
            <a:endParaRPr lang="en-US" altLang="zh-CN" dirty="0" smtClean="0"/>
          </a:p>
          <a:p>
            <a:pPr lvl="2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applicationCache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搭建离线应用程序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smtClean="0"/>
              <a:t>①</a:t>
            </a:r>
            <a:r>
              <a:rPr lang="zh-CN" altLang="en-US" dirty="0" smtClean="0"/>
              <a:t>服务器设置头信息 </a:t>
            </a:r>
            <a:r>
              <a:rPr lang="en-US" altLang="zh-CN" dirty="0" smtClean="0"/>
              <a:t>: </a:t>
            </a:r>
          </a:p>
          <a:p>
            <a:pPr lvl="3" eaLnBrk="1" hangingPunct="1"/>
            <a:r>
              <a:rPr lang="en-US" altLang="zh-CN" dirty="0" err="1" smtClean="0"/>
              <a:t>AddType</a:t>
            </a:r>
            <a:r>
              <a:rPr lang="en-US" altLang="zh-CN" dirty="0" smtClean="0"/>
              <a:t> text/cache-manifest .manifest</a:t>
            </a:r>
          </a:p>
          <a:p>
            <a:pPr lvl="2" eaLnBrk="1" hangingPunct="1"/>
            <a:r>
              <a:rPr lang="en-US" altLang="zh-CN" dirty="0" smtClean="0"/>
              <a:t>② html</a:t>
            </a:r>
            <a:r>
              <a:rPr lang="zh-CN" altLang="en-US" dirty="0" smtClean="0"/>
              <a:t>标签加 </a:t>
            </a:r>
            <a:r>
              <a:rPr lang="en-US" altLang="zh-CN" dirty="0" smtClean="0"/>
              <a:t>: </a:t>
            </a:r>
          </a:p>
          <a:p>
            <a:pPr lvl="3" eaLnBrk="1" hangingPunct="1"/>
            <a:r>
              <a:rPr lang="en-US" altLang="zh-CN" dirty="0" smtClean="0"/>
              <a:t>manifest=“</a:t>
            </a:r>
            <a:r>
              <a:rPr lang="en-US" altLang="zh-CN" dirty="0" err="1" smtClean="0"/>
              <a:t>xxxxx.manifest</a:t>
            </a:r>
            <a:r>
              <a:rPr lang="en-US" altLang="zh-CN" dirty="0" smtClean="0"/>
              <a:t>”</a:t>
            </a:r>
          </a:p>
          <a:p>
            <a:pPr lvl="2" eaLnBrk="1" hangingPunct="1"/>
            <a:r>
              <a:rPr lang="en-US" altLang="zh-CN" dirty="0" smtClean="0"/>
              <a:t>③</a:t>
            </a:r>
            <a:r>
              <a:rPr lang="zh-CN" altLang="en-US" dirty="0" smtClean="0"/>
              <a:t>写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离线的清单列表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先写 </a:t>
            </a:r>
            <a:r>
              <a:rPr lang="en-US" altLang="zh-CN" dirty="0" smtClean="0"/>
              <a:t>:  CACHE MANIFEST</a:t>
            </a:r>
          </a:p>
          <a:p>
            <a:pPr lvl="3" eaLnBrk="1" hangingPunct="1"/>
            <a:r>
              <a:rPr lang="en-US" altLang="zh-CN" dirty="0" smtClean="0"/>
              <a:t>FALLBACK :  </a:t>
            </a:r>
            <a:r>
              <a:rPr lang="zh-CN" altLang="en-US" dirty="0" smtClean="0"/>
              <a:t>第一个网络地址没获取到，就走第二个缓存的</a:t>
            </a:r>
          </a:p>
          <a:p>
            <a:pPr lvl="3" eaLnBrk="1" hangingPunct="1"/>
            <a:r>
              <a:rPr lang="en-US" altLang="zh-CN" dirty="0" smtClean="0"/>
              <a:t>NETWORK </a:t>
            </a:r>
            <a:r>
              <a:rPr lang="zh-CN" altLang="en-US" dirty="0" smtClean="0"/>
              <a:t>：无论缓存中存在与否，均从网络获取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Web  Workers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worker?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JS</a:t>
            </a:r>
            <a:r>
              <a:rPr lang="zh-CN" altLang="en-US" dirty="0" smtClean="0"/>
              <a:t>的单线程（放入</a:t>
            </a:r>
            <a:r>
              <a:rPr lang="en-US" altLang="zh-CN" dirty="0" smtClean="0"/>
              <a:t>UI</a:t>
            </a:r>
            <a:r>
              <a:rPr lang="zh-CN" altLang="en-US" dirty="0" smtClean="0"/>
              <a:t>队列</a:t>
            </a:r>
            <a:r>
              <a:rPr lang="zh-CN" altLang="en-US" smtClean="0"/>
              <a:t>的个数，利用定时器解决）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可以让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应用程序具备后台处理能力，对多线程的支持非常好。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Worker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new Worker(‘</a:t>
            </a:r>
            <a:r>
              <a:rPr lang="zh-CN" altLang="en-US" dirty="0" smtClean="0"/>
              <a:t>后台处理的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’)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利用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传输数据</a:t>
            </a:r>
          </a:p>
          <a:p>
            <a:pPr marL="742950" lvl="2" indent="-342900" eaLnBrk="1" hangingPunct="1"/>
            <a:r>
              <a:rPr lang="en-US" altLang="zh-CN" dirty="0" err="1" smtClean="0"/>
              <a:t>importScripts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导入其他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’)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Web  Workers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Worker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运行环境</a:t>
            </a:r>
          </a:p>
          <a:p>
            <a:pPr marL="742950" lvl="2" indent="-342900" eaLnBrk="1" hangingPunct="1"/>
            <a:r>
              <a:rPr lang="en-US" altLang="zh-CN" dirty="0" err="1" smtClean="0"/>
              <a:t>navgator</a:t>
            </a:r>
            <a:r>
              <a:rPr lang="en-US" altLang="zh-CN" dirty="0" smtClean="0"/>
              <a:t>  :  </a:t>
            </a:r>
            <a:r>
              <a:rPr lang="en-US" altLang="zh-CN" dirty="0" err="1" smtClean="0"/>
              <a:t>appName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appVersion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userAgent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platform</a:t>
            </a:r>
          </a:p>
          <a:p>
            <a:pPr marL="742950" lvl="2" indent="-342900" eaLnBrk="1" hangingPunct="1"/>
            <a:r>
              <a:rPr lang="en-US" altLang="zh-CN" dirty="0" smtClean="0"/>
              <a:t>location  :   </a:t>
            </a:r>
            <a:r>
              <a:rPr lang="zh-CN" altLang="en-US" dirty="0" smtClean="0"/>
              <a:t>所有属性都是只读的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self  :  </a:t>
            </a:r>
            <a:r>
              <a:rPr lang="zh-CN" altLang="en-US" dirty="0" smtClean="0"/>
              <a:t>指向全局 </a:t>
            </a:r>
            <a:r>
              <a:rPr lang="en-US" altLang="zh-CN" dirty="0" smtClean="0"/>
              <a:t>worker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所有的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XMLHttpRequest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setTimeout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setInterval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close()</a:t>
            </a:r>
            <a:r>
              <a:rPr lang="zh-CN" altLang="en-US" dirty="0" smtClean="0"/>
              <a:t>方法，立刻停止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importScripts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其他功能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内容编辑</a:t>
            </a:r>
          </a:p>
          <a:p>
            <a:pPr marL="742950" lvl="2" indent="-342900" eaLnBrk="1" hangingPunct="1"/>
            <a:r>
              <a:rPr lang="en-US" altLang="zh-CN" dirty="0" err="1" smtClean="0"/>
              <a:t>contenteditable</a:t>
            </a:r>
            <a:r>
              <a:rPr lang="en-US" altLang="zh-CN" dirty="0" smtClean="0"/>
              <a:t>="true“</a:t>
            </a:r>
          </a:p>
          <a:p>
            <a:pPr marL="742950" lvl="2" indent="-342900" eaLnBrk="1" hangingPunct="1">
              <a:buNone/>
            </a:pP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语言输入</a:t>
            </a:r>
          </a:p>
          <a:p>
            <a:pPr marL="742950" lvl="2" indent="-342900" eaLnBrk="1" hangingPunct="1"/>
            <a:r>
              <a:rPr lang="en-US" altLang="zh-CN" dirty="0" smtClean="0"/>
              <a:t>&lt;input type="text" x-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-speech /&gt;</a:t>
            </a:r>
          </a:p>
          <a:p>
            <a:pPr marL="742950" lvl="2" indent="-34290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其他功能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桌面提醒</a:t>
            </a:r>
          </a:p>
          <a:p>
            <a:pPr marL="742950" lvl="2" indent="-342900" eaLnBrk="1" hangingPunct="1"/>
            <a:r>
              <a:rPr lang="en-US" altLang="zh-CN" dirty="0" err="1" smtClean="0"/>
              <a:t>window.webkitNotifications.requestPermission</a:t>
            </a:r>
            <a:r>
              <a:rPr lang="en-US" altLang="zh-CN" dirty="0" smtClean="0"/>
              <a:t>();</a:t>
            </a:r>
          </a:p>
          <a:p>
            <a:pPr marL="742950" lvl="2" indent="-342900" eaLnBrk="1" hangingPunct="1"/>
            <a:r>
              <a:rPr lang="en-US" altLang="zh-CN" dirty="0" smtClean="0"/>
              <a:t>statue = </a:t>
            </a:r>
            <a:r>
              <a:rPr lang="en-US" altLang="zh-CN" dirty="0" err="1" smtClean="0"/>
              <a:t>window.webkitNotifications.checkPermission</a:t>
            </a:r>
            <a:r>
              <a:rPr lang="en-US" altLang="zh-CN" dirty="0" smtClean="0"/>
              <a:t>();</a:t>
            </a:r>
          </a:p>
          <a:p>
            <a:pPr marL="742950" lvl="2" indent="-342900" eaLnBrk="1" hangingPunct="1"/>
            <a:r>
              <a:rPr lang="en-US" altLang="zh-CN" dirty="0" err="1" smtClean="0"/>
              <a:t>var</a:t>
            </a:r>
            <a:r>
              <a:rPr lang="en-US" altLang="zh-CN" dirty="0" smtClean="0"/>
              <a:t> notification =</a:t>
            </a:r>
            <a:r>
              <a:rPr lang="en-US" altLang="zh-CN" dirty="0" err="1" smtClean="0"/>
              <a:t>window.webkitNotifications.createNotification</a:t>
            </a:r>
            <a:r>
              <a:rPr lang="en-US" altLang="zh-CN" dirty="0" smtClean="0"/>
              <a:t>("[</a:t>
            </a:r>
            <a:r>
              <a:rPr lang="en-US" altLang="zh-CN" dirty="0" err="1" smtClean="0"/>
              <a:t>imgurl</a:t>
            </a:r>
            <a:r>
              <a:rPr lang="en-US" altLang="zh-CN" dirty="0" smtClean="0"/>
              <a:t>]","</a:t>
            </a:r>
            <a:r>
              <a:rPr lang="en-US" altLang="zh-CN" dirty="0" err="1" smtClean="0"/>
              <a:t>Title","Body</a:t>
            </a:r>
            <a:r>
              <a:rPr lang="en-US" altLang="zh-CN" dirty="0" smtClean="0"/>
              <a:t>");</a:t>
            </a:r>
          </a:p>
          <a:p>
            <a:pPr marL="742950" lvl="2" indent="-342900" eaLnBrk="1" hangingPunct="1"/>
            <a:r>
              <a:rPr lang="en-US" altLang="zh-CN" dirty="0" err="1" smtClean="0"/>
              <a:t>notification.show</a:t>
            </a:r>
            <a:r>
              <a:rPr lang="en-US" altLang="zh-CN" dirty="0" smtClean="0"/>
              <a:t>();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297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宋体</vt:lpstr>
      <vt:lpstr>微软雅黑</vt:lpstr>
      <vt:lpstr>Arial</vt:lpstr>
      <vt:lpstr>Office 主题</vt:lpstr>
      <vt:lpstr>PowerPoint Presentation</vt:lpstr>
      <vt:lpstr>applicationCache</vt:lpstr>
      <vt:lpstr>applicationCache</vt:lpstr>
      <vt:lpstr>Web  Workers</vt:lpstr>
      <vt:lpstr>Web  Workers</vt:lpstr>
      <vt:lpstr>HTML5其他功能</vt:lpstr>
      <vt:lpstr>HTML5其他功能</vt:lpstr>
      <vt:lpstr>本课练习</vt:lpstr>
    </vt:vector>
  </TitlesOfParts>
  <Company>新润培训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Gan Yihuan</cp:lastModifiedBy>
  <cp:revision>699</cp:revision>
  <dcterms:created xsi:type="dcterms:W3CDTF">2010-11-12T14:24:34Z</dcterms:created>
  <dcterms:modified xsi:type="dcterms:W3CDTF">2018-12-16T21:49:40Z</dcterms:modified>
</cp:coreProperties>
</file>