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6" r:id="rId4"/>
    <p:sldId id="327" r:id="rId5"/>
    <p:sldId id="328" r:id="rId6"/>
    <p:sldId id="329" r:id="rId7"/>
    <p:sldId id="265" r:id="rId8"/>
    <p:sldId id="318" r:id="rId9"/>
    <p:sldId id="319" r:id="rId10"/>
    <p:sldId id="320" r:id="rId11"/>
    <p:sldId id="330" r:id="rId12"/>
    <p:sldId id="264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4" autoAdjust="0"/>
    <p:restoredTop sz="94737" autoAdjust="0"/>
  </p:normalViewPr>
  <p:slideViewPr>
    <p:cSldViewPr>
      <p:cViewPr varScale="1">
        <p:scale>
          <a:sx n="105" d="100"/>
          <a:sy n="105" d="100"/>
        </p:scale>
        <p:origin x="130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7682E-5049-45D6-BB69-907DCE20968D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E142-91CD-41DE-91EA-7287791DB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431A-5E88-4D6A-AC2A-793A79820ABC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B0918-5F2E-4E82-BF25-6FB40035D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9D770-13DC-4BBE-9EA1-2D1A4ACC6424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49D2A-3AF8-4256-A71C-4D67B12CA0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BE78-39AA-417F-961F-3B2372CCF9C4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245D-F33F-4B70-A78A-A68DAAABA7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0A8E-BA9D-4A29-ADC9-406249317A86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6FFE-F8CE-40C9-96C2-C67E91BB8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614B-7070-41CF-990E-436C13366BA6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8B18-DCC5-444B-8B7B-77FF650132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857C3-D934-4B79-B015-0BAD4AE8BA99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F0DD4-92F9-4836-98C4-1BC5D1003D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12CD-C599-45F6-9F26-C0E3C7EA32A1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8CBA-8815-4BA3-97D6-0E22E16AF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BF7D-BD82-403E-A1C1-DA6BE97B6E3D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7526-9E6A-4254-859A-DB21E9D3A2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C1E2-AE08-4012-B26C-A6F7BE16E08D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3F33-B44B-4251-9BC1-21AFE0F8E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BDC44-4633-430F-B2C0-98012DBBEBE8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8F1C-B78A-4C71-BCAB-AE56CC1FC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5F1398-A383-4203-BF94-66B2AD1D25C7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406CCB-08AC-4377-821A-E4F9C42F87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本地存储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Storage API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zh-CN" altLang="en-US" dirty="0" smtClean="0"/>
              <a:t>存储事件</a:t>
            </a:r>
            <a:r>
              <a:rPr lang="en-US" altLang="zh-CN" dirty="0" smtClean="0"/>
              <a:t>:</a:t>
            </a:r>
          </a:p>
          <a:p>
            <a:pPr lvl="3" eaLnBrk="1" hangingPunct="1"/>
            <a:r>
              <a:rPr lang="zh-CN" altLang="en-US" dirty="0" smtClean="0"/>
              <a:t>当数据有修改或删除的情况下，就会触发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事件</a:t>
            </a:r>
          </a:p>
          <a:p>
            <a:pPr lvl="3" eaLnBrk="1" hangingPunct="1"/>
            <a:r>
              <a:rPr lang="zh-CN" altLang="en-US" dirty="0" smtClean="0"/>
              <a:t>在对数据进行改变的窗口对象上是不会触发的</a:t>
            </a:r>
          </a:p>
          <a:p>
            <a:pPr lvl="3" eaLnBrk="1" hangingPunct="1"/>
            <a:r>
              <a:rPr lang="en-US" altLang="zh-CN" dirty="0" smtClean="0"/>
              <a:t>Key : </a:t>
            </a:r>
            <a:r>
              <a:rPr lang="zh-CN" altLang="en-US" dirty="0" smtClean="0"/>
              <a:t>修改或删除的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值，如果调用</a:t>
            </a:r>
            <a:r>
              <a:rPr lang="en-US" altLang="zh-CN" dirty="0" smtClean="0"/>
              <a:t>clear(),key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</a:p>
          <a:p>
            <a:pPr lvl="3" eaLnBrk="1" hangingPunct="1"/>
            <a:r>
              <a:rPr lang="en-US" altLang="zh-CN" dirty="0" err="1" smtClean="0"/>
              <a:t>newValue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新设置的值，如果调用</a:t>
            </a:r>
            <a:r>
              <a:rPr lang="en-US" altLang="zh-CN" dirty="0" err="1" smtClean="0"/>
              <a:t>removeStorage</a:t>
            </a:r>
            <a:r>
              <a:rPr lang="en-US" altLang="zh-CN" dirty="0" smtClean="0"/>
              <a:t>(),key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</a:p>
          <a:p>
            <a:pPr lvl="3" eaLnBrk="1" hangingPunct="1"/>
            <a:r>
              <a:rPr lang="en-US" altLang="zh-CN" dirty="0" err="1" smtClean="0"/>
              <a:t>oldValue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调用改变前的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</a:t>
            </a:r>
          </a:p>
          <a:p>
            <a:pPr lvl="3" eaLnBrk="1" hangingPunct="1"/>
            <a:r>
              <a:rPr lang="en-US" altLang="zh-CN" dirty="0" err="1" smtClean="0"/>
              <a:t>storageArea</a:t>
            </a:r>
            <a:r>
              <a:rPr lang="en-US" altLang="zh-CN" dirty="0" smtClean="0"/>
              <a:t> : </a:t>
            </a:r>
            <a:r>
              <a:rPr lang="zh-CN" altLang="en-US" dirty="0" smtClean="0"/>
              <a:t>当前的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对象</a:t>
            </a:r>
          </a:p>
          <a:p>
            <a:pPr lvl="3" eaLnBrk="1" hangingPunct="1"/>
            <a:r>
              <a:rPr lang="en-US" altLang="zh-CN" dirty="0" err="1" smtClean="0"/>
              <a:t>url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触发该脚本变化的文档的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注：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同窗口才可以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例子：</a:t>
            </a:r>
            <a:r>
              <a:rPr lang="en-US" altLang="zh-CN" dirty="0" err="1" smtClean="0"/>
              <a:t>iframe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例子 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同步购物车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综合实例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zh-CN" altLang="en-US" dirty="0" smtClean="0"/>
              <a:t>行走日记</a:t>
            </a:r>
          </a:p>
          <a:p>
            <a:pPr lvl="3" eaLnBrk="1" hangingPunct="1"/>
            <a:r>
              <a:rPr lang="zh-CN" altLang="en-US" dirty="0" smtClean="0"/>
              <a:t>地图</a:t>
            </a:r>
          </a:p>
          <a:p>
            <a:pPr lvl="3" eaLnBrk="1" hangingPunct="1"/>
            <a:r>
              <a:rPr lang="zh-CN" altLang="en-US" dirty="0" smtClean="0"/>
              <a:t>本地存储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en-US" smtClean="0">
              <a:ea typeface="宋体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地理位置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经度  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南北极的连接线</a:t>
            </a:r>
          </a:p>
          <a:p>
            <a:pPr marL="742950" lvl="2" indent="-342900" eaLnBrk="1" hangingPunct="1"/>
            <a:r>
              <a:rPr lang="zh-CN" altLang="en-US" dirty="0" smtClean="0"/>
              <a:t>纬度  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东西连接的线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位置信息从何而来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</a:p>
          <a:p>
            <a:pPr marL="742950" lvl="2" indent="-342900" eaLnBrk="1" hangingPunct="1"/>
            <a:r>
              <a:rPr lang="en-US" altLang="zh-CN" dirty="0" smtClean="0"/>
              <a:t>GPS</a:t>
            </a:r>
            <a:r>
              <a:rPr lang="zh-CN" altLang="en-US" dirty="0" smtClean="0"/>
              <a:t>全球定位系统</a:t>
            </a:r>
          </a:p>
          <a:p>
            <a:pPr marL="742950" lvl="2" indent="-342900" eaLnBrk="1" hangingPunct="1"/>
            <a:r>
              <a:rPr lang="en-US" altLang="zh-CN" dirty="0" smtClean="0"/>
              <a:t>Wi-Fi</a:t>
            </a:r>
            <a:r>
              <a:rPr lang="zh-CN" altLang="en-US" dirty="0" smtClean="0"/>
              <a:t>无线网络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基站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地理位置对象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navigator.geolocation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单次定位请求  ：</a:t>
            </a:r>
            <a:r>
              <a:rPr lang="en-US" altLang="zh-CN" dirty="0" err="1" smtClean="0"/>
              <a:t>getCurrentPosition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请求成功，请求失败，数据收集方式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zh-CN" altLang="en-US" dirty="0" smtClean="0"/>
              <a:t>请求成功函数</a:t>
            </a:r>
          </a:p>
          <a:p>
            <a:pPr lvl="4" eaLnBrk="1" hangingPunct="1"/>
            <a:r>
              <a:rPr lang="zh-CN" altLang="en-US" dirty="0" smtClean="0"/>
              <a:t>经度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coords.longitude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纬度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coords.latitude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准确度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coords.accuracy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海拔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coords.altitude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海拔准确度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coords.altitudeAcuracy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行进方向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coords.heading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地面速度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coords.speed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时间戳 </a:t>
            </a:r>
            <a:r>
              <a:rPr lang="en-US" altLang="zh-CN" dirty="0" smtClean="0"/>
              <a:t>: new Date(</a:t>
            </a:r>
            <a:r>
              <a:rPr lang="en-US" altLang="zh-CN" dirty="0" err="1" smtClean="0"/>
              <a:t>position.timestamp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地理位置对象</a:t>
            </a:r>
            <a:r>
              <a:rPr lang="en-US" altLang="zh-CN" dirty="0" smtClean="0"/>
              <a:t>_2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navigator.geolocation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请求失败函数</a:t>
            </a:r>
          </a:p>
          <a:p>
            <a:pPr lvl="4" eaLnBrk="1" hangingPunct="1"/>
            <a:r>
              <a:rPr lang="zh-CN" altLang="en-US" dirty="0" smtClean="0"/>
              <a:t>失败编号  ：</a:t>
            </a:r>
            <a:r>
              <a:rPr lang="en-US" altLang="zh-CN" dirty="0" smtClean="0"/>
              <a:t>code</a:t>
            </a:r>
          </a:p>
          <a:p>
            <a:pPr lvl="4" eaLnBrk="1" hangingPunct="1"/>
            <a:r>
              <a:rPr lang="en-US" altLang="zh-CN" dirty="0" smtClean="0"/>
              <a:t>0  :  </a:t>
            </a:r>
            <a:r>
              <a:rPr lang="zh-CN" altLang="en-US" dirty="0" smtClean="0"/>
              <a:t>不包括其他错误编号中的错误</a:t>
            </a:r>
          </a:p>
          <a:p>
            <a:pPr lvl="4" eaLnBrk="1" hangingPunct="1"/>
            <a:r>
              <a:rPr lang="en-US" altLang="zh-CN" dirty="0" smtClean="0"/>
              <a:t>1  :  </a:t>
            </a:r>
            <a:r>
              <a:rPr lang="zh-CN" altLang="en-US" dirty="0" smtClean="0"/>
              <a:t>用户拒绝浏览器获取位置信息</a:t>
            </a:r>
          </a:p>
          <a:p>
            <a:pPr lvl="4" eaLnBrk="1" hangingPunct="1"/>
            <a:r>
              <a:rPr lang="en-US" altLang="zh-CN" dirty="0" smtClean="0"/>
              <a:t>2  :  </a:t>
            </a:r>
            <a:r>
              <a:rPr lang="zh-CN" altLang="en-US" dirty="0" smtClean="0"/>
              <a:t>尝试获取用户信息，但失败了</a:t>
            </a:r>
          </a:p>
          <a:p>
            <a:pPr lvl="4" eaLnBrk="1" hangingPunct="1"/>
            <a:r>
              <a:rPr lang="en-US" altLang="zh-CN" dirty="0" smtClean="0"/>
              <a:t>3  :   </a:t>
            </a:r>
            <a:r>
              <a:rPr lang="zh-CN" altLang="en-US" dirty="0" smtClean="0"/>
              <a:t>设置了</a:t>
            </a:r>
            <a:r>
              <a:rPr lang="en-US" altLang="zh-CN" dirty="0" smtClean="0"/>
              <a:t>timeout</a:t>
            </a:r>
            <a:r>
              <a:rPr lang="zh-CN" altLang="en-US" dirty="0" smtClean="0"/>
              <a:t>值，获取位置超时了</a:t>
            </a:r>
          </a:p>
          <a:p>
            <a:pPr lvl="3" eaLnBrk="1" hangingPunct="1"/>
            <a:r>
              <a:rPr lang="zh-CN" altLang="en-US" dirty="0" smtClean="0"/>
              <a:t>数据收集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的形式</a:t>
            </a:r>
          </a:p>
          <a:p>
            <a:pPr lvl="4" eaLnBrk="1" hangingPunct="1"/>
            <a:r>
              <a:rPr lang="en-US" altLang="zh-CN" dirty="0" err="1" smtClean="0"/>
              <a:t>enableHighAcuracy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更精确的查找，默认</a:t>
            </a:r>
            <a:r>
              <a:rPr lang="en-US" altLang="zh-CN" dirty="0" smtClean="0"/>
              <a:t>false</a:t>
            </a:r>
          </a:p>
          <a:p>
            <a:pPr lvl="4" eaLnBrk="1" hangingPunct="1"/>
            <a:r>
              <a:rPr lang="en-US" altLang="zh-CN" dirty="0" smtClean="0"/>
              <a:t>timeout  :  </a:t>
            </a:r>
            <a:r>
              <a:rPr lang="zh-CN" altLang="en-US" dirty="0" smtClean="0"/>
              <a:t>获取位置允许最长时间，默认</a:t>
            </a:r>
            <a:r>
              <a:rPr lang="en-US" altLang="zh-CN" dirty="0" smtClean="0"/>
              <a:t>infinity</a:t>
            </a:r>
          </a:p>
          <a:p>
            <a:pPr lvl="4" eaLnBrk="1" hangingPunct="1"/>
            <a:r>
              <a:rPr lang="en-US" altLang="zh-CN" dirty="0" err="1" smtClean="0"/>
              <a:t>maximumAge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位置可以缓存的最大时间，默认</a:t>
            </a:r>
            <a:r>
              <a:rPr lang="en-US" altLang="zh-CN" dirty="0" smtClean="0"/>
              <a:t>0</a:t>
            </a:r>
          </a:p>
          <a:p>
            <a:pPr lvl="4" eaLnBrk="1" hangingPunct="1"/>
            <a:endParaRPr lang="zh-CN" altLang="en-US" dirty="0" smtClean="0"/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地理位置对象</a:t>
            </a:r>
            <a:r>
              <a:rPr lang="en-US" altLang="zh-CN" dirty="0" smtClean="0"/>
              <a:t>_3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navigator.geolocation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多次定位请求 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watchPosition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像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)</a:t>
            </a:r>
          </a:p>
          <a:p>
            <a:pPr lvl="4" eaLnBrk="1" hangingPunct="1"/>
            <a:r>
              <a:rPr lang="zh-CN" altLang="en-US" dirty="0" smtClean="0"/>
              <a:t>移动设备有用，位置改变才会触发</a:t>
            </a:r>
          </a:p>
          <a:p>
            <a:pPr lvl="4" eaLnBrk="1" hangingPunct="1"/>
            <a:r>
              <a:rPr lang="zh-CN" altLang="en-US" dirty="0" smtClean="0"/>
              <a:t>配置参数：</a:t>
            </a:r>
            <a:r>
              <a:rPr lang="en-US" altLang="zh-CN" dirty="0" smtClean="0"/>
              <a:t>frequency </a:t>
            </a:r>
            <a:r>
              <a:rPr lang="zh-CN" altLang="en-US" dirty="0" smtClean="0"/>
              <a:t>更新的频率</a:t>
            </a:r>
          </a:p>
          <a:p>
            <a:pPr lvl="4" eaLnBrk="1" hangingPunct="1">
              <a:buFont typeface="Arial" charset="0"/>
              <a:buNone/>
            </a:pP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关闭更新请求 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clearWatch</a:t>
            </a:r>
            <a:r>
              <a:rPr lang="en-US" altLang="zh-CN" dirty="0" smtClean="0"/>
              <a:t>(</a:t>
            </a:r>
            <a:r>
              <a:rPr lang="zh-CN" altLang="en-US" dirty="0" smtClean="0"/>
              <a:t>像</a:t>
            </a:r>
            <a:r>
              <a:rPr lang="en-US" altLang="zh-CN" dirty="0" err="1" smtClean="0"/>
              <a:t>clearInterval</a:t>
            </a:r>
            <a:r>
              <a:rPr lang="en-US" altLang="zh-CN" dirty="0" smtClean="0"/>
              <a:t>)</a:t>
            </a:r>
          </a:p>
          <a:p>
            <a:pPr lvl="4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百度地图</a:t>
            </a:r>
            <a:r>
              <a:rPr lang="en-US" altLang="zh-CN" dirty="0" smtClean="0"/>
              <a:t>API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="http://api.map.baidu.com/api?v=1.3"&gt;&lt;/script&gt;</a:t>
            </a:r>
          </a:p>
          <a:p>
            <a:pPr marL="742950" lvl="2" indent="-342900" eaLnBrk="1" hangingPunct="1"/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创建基于地图的应用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本地存储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Cookie</a:t>
            </a:r>
          </a:p>
          <a:p>
            <a:pPr lvl="2" eaLnBrk="1" hangingPunct="1"/>
            <a:r>
              <a:rPr lang="zh-CN" altLang="en-US" dirty="0" smtClean="0"/>
              <a:t>数据存储到计算机中，通过浏览器控制添加与删除数据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Cookie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的特点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存储限制</a:t>
            </a:r>
          </a:p>
          <a:p>
            <a:pPr lvl="3" eaLnBrk="1" hangingPunct="1"/>
            <a:r>
              <a:rPr lang="zh-CN" altLang="en-US" dirty="0" smtClean="0"/>
              <a:t>域名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cookie,</a:t>
            </a:r>
            <a:r>
              <a:rPr lang="zh-CN" altLang="en-US" dirty="0" smtClean="0"/>
              <a:t>每组值大小</a:t>
            </a:r>
            <a:r>
              <a:rPr lang="en-US" altLang="zh-CN" dirty="0" smtClean="0"/>
              <a:t>4KB</a:t>
            </a:r>
          </a:p>
          <a:p>
            <a:pPr lvl="2" eaLnBrk="1" hangingPunct="1"/>
            <a:r>
              <a:rPr lang="zh-CN" altLang="en-US" dirty="0" smtClean="0"/>
              <a:t>客户端、服务器端，都会请求服务器（头信息）</a:t>
            </a:r>
          </a:p>
          <a:p>
            <a:pPr lvl="2" eaLnBrk="1" hangingPunct="1"/>
            <a:r>
              <a:rPr lang="zh-CN" altLang="en-US" dirty="0" smtClean="0"/>
              <a:t>页面间的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是共享</a:t>
            </a:r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本地存储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Storage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en-US" altLang="zh-CN" dirty="0" err="1" smtClean="0"/>
              <a:t>sessionStorage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session</a:t>
            </a:r>
            <a:r>
              <a:rPr lang="zh-CN" altLang="en-US" dirty="0" smtClean="0"/>
              <a:t>临时回话，从页面打开到页面关闭的时间段</a:t>
            </a:r>
          </a:p>
          <a:p>
            <a:pPr lvl="3" eaLnBrk="1" hangingPunct="1"/>
            <a:r>
              <a:rPr lang="zh-CN" altLang="en-US" dirty="0" smtClean="0"/>
              <a:t>窗口的临时存储，页面关闭，本地存储消失</a:t>
            </a:r>
          </a:p>
          <a:p>
            <a:pPr lvl="2" eaLnBrk="1" hangingPunct="1"/>
            <a:r>
              <a:rPr lang="en-US" altLang="zh-CN" dirty="0" err="1" smtClean="0"/>
              <a:t>localStorage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永久存储（可以手动删除数据）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Storage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的特点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存储量限制 </a:t>
            </a:r>
            <a:r>
              <a:rPr lang="en-US" altLang="zh-CN" dirty="0" smtClean="0"/>
              <a:t>( 5M )</a:t>
            </a:r>
          </a:p>
          <a:p>
            <a:pPr lvl="2" eaLnBrk="1" hangingPunct="1"/>
            <a:r>
              <a:rPr lang="zh-CN" altLang="en-US" dirty="0" smtClean="0"/>
              <a:t>客户端完成，不会请求服务器处理</a:t>
            </a:r>
          </a:p>
          <a:p>
            <a:pPr lvl="2" eaLnBrk="1" hangingPunct="1"/>
            <a:r>
              <a:rPr lang="en-US" altLang="zh-CN" dirty="0" err="1" smtClean="0"/>
              <a:t>sessionStorage</a:t>
            </a:r>
            <a:r>
              <a:rPr lang="zh-CN" altLang="en-US" dirty="0" smtClean="0"/>
              <a:t>数据是不共享、 </a:t>
            </a:r>
            <a:r>
              <a:rPr lang="en-US" altLang="zh-CN" dirty="0" err="1" smtClean="0"/>
              <a:t>localStorage</a:t>
            </a:r>
            <a:r>
              <a:rPr lang="zh-CN" altLang="en-US" dirty="0" smtClean="0"/>
              <a:t>共享</a:t>
            </a:r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本地存储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Storage API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en-US" altLang="zh-CN" dirty="0" err="1" smtClean="0"/>
              <a:t>setItem</a:t>
            </a:r>
            <a:r>
              <a:rPr lang="en-US" altLang="zh-CN" dirty="0" smtClean="0"/>
              <a:t>():</a:t>
            </a:r>
          </a:p>
          <a:p>
            <a:pPr lvl="3" eaLnBrk="1" hangingPunct="1"/>
            <a:r>
              <a:rPr lang="zh-CN" altLang="en-US" dirty="0" smtClean="0"/>
              <a:t>设置数据，</a:t>
            </a:r>
            <a:r>
              <a:rPr lang="en-US" altLang="zh-CN" dirty="0" smtClean="0"/>
              <a:t>key\value</a:t>
            </a:r>
            <a:r>
              <a:rPr lang="zh-CN" altLang="en-US" dirty="0" smtClean="0"/>
              <a:t>类型，类型都是字符串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可以用获取属性的形式操作</a:t>
            </a:r>
          </a:p>
          <a:p>
            <a:pPr lvl="2" eaLnBrk="1" hangingPunct="1"/>
            <a:r>
              <a:rPr lang="en-US" altLang="zh-CN" dirty="0" err="1" smtClean="0"/>
              <a:t>getItem</a:t>
            </a:r>
            <a:r>
              <a:rPr lang="en-US" altLang="zh-CN" dirty="0" smtClean="0"/>
              <a:t>():</a:t>
            </a:r>
          </a:p>
          <a:p>
            <a:pPr lvl="3" eaLnBrk="1" hangingPunct="1"/>
            <a:r>
              <a:rPr lang="zh-CN" altLang="en-US" dirty="0" smtClean="0"/>
              <a:t>获取数据，通过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来获取到相应的</a:t>
            </a:r>
            <a:r>
              <a:rPr lang="en-US" altLang="zh-CN" dirty="0" smtClean="0"/>
              <a:t>value</a:t>
            </a:r>
          </a:p>
          <a:p>
            <a:pPr lvl="2" eaLnBrk="1" hangingPunct="1"/>
            <a:r>
              <a:rPr lang="en-US" altLang="zh-CN" dirty="0" err="1" smtClean="0"/>
              <a:t>removeItem</a:t>
            </a:r>
            <a:r>
              <a:rPr lang="en-US" altLang="zh-CN" dirty="0" smtClean="0"/>
              <a:t>():</a:t>
            </a:r>
          </a:p>
          <a:p>
            <a:pPr lvl="3" eaLnBrk="1" hangingPunct="1"/>
            <a:r>
              <a:rPr lang="zh-CN" altLang="en-US" dirty="0" smtClean="0"/>
              <a:t>删除数据，通过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来删除相应的</a:t>
            </a:r>
            <a:r>
              <a:rPr lang="en-US" altLang="zh-CN" dirty="0" smtClean="0"/>
              <a:t>value</a:t>
            </a:r>
          </a:p>
          <a:p>
            <a:pPr lvl="2" eaLnBrk="1" hangingPunct="1"/>
            <a:r>
              <a:rPr lang="en-US" altLang="zh-CN" dirty="0" smtClean="0"/>
              <a:t>clear():</a:t>
            </a:r>
          </a:p>
          <a:p>
            <a:pPr lvl="3" eaLnBrk="1" hangingPunct="1"/>
            <a:r>
              <a:rPr lang="zh-CN" altLang="en-US" dirty="0" smtClean="0"/>
              <a:t>删除全部存储的值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例子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保存注册信息</a:t>
            </a:r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522</Words>
  <Application>Microsoft Macintosh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Wingdings</vt:lpstr>
      <vt:lpstr>宋体</vt:lpstr>
      <vt:lpstr>微软雅黑</vt:lpstr>
      <vt:lpstr>Arial</vt:lpstr>
      <vt:lpstr>Office 主题</vt:lpstr>
      <vt:lpstr>PowerPoint Presentation</vt:lpstr>
      <vt:lpstr>Geolocation</vt:lpstr>
      <vt:lpstr>Geolocation</vt:lpstr>
      <vt:lpstr>Geolocation</vt:lpstr>
      <vt:lpstr>Geolocation</vt:lpstr>
      <vt:lpstr>Geolocation</vt:lpstr>
      <vt:lpstr>本地存储</vt:lpstr>
      <vt:lpstr>本地存储</vt:lpstr>
      <vt:lpstr>本地存储</vt:lpstr>
      <vt:lpstr>本地存储</vt:lpstr>
      <vt:lpstr>HTML5</vt:lpstr>
      <vt:lpstr>本课练习</vt:lpstr>
    </vt:vector>
  </TitlesOfParts>
  <Company>新润培训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Gan Yihuan</cp:lastModifiedBy>
  <cp:revision>666</cp:revision>
  <dcterms:created xsi:type="dcterms:W3CDTF">2010-11-12T14:24:34Z</dcterms:created>
  <dcterms:modified xsi:type="dcterms:W3CDTF">2018-12-16T21:54:24Z</dcterms:modified>
</cp:coreProperties>
</file>