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83" r:id="rId4"/>
    <p:sldId id="285" r:id="rId5"/>
    <p:sldId id="286" r:id="rId6"/>
    <p:sldId id="287" r:id="rId7"/>
    <p:sldId id="288" r:id="rId8"/>
    <p:sldId id="264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327" autoAdjust="0"/>
    <p:restoredTop sz="94737" autoAdjust="0"/>
  </p:normalViewPr>
  <p:slideViewPr>
    <p:cSldViewPr>
      <p:cViewPr varScale="1">
        <p:scale>
          <a:sx n="85" d="100"/>
          <a:sy n="85" d="100"/>
        </p:scale>
        <p:origin x="-2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C73CE-A524-444F-B36E-1BD596E69022}" type="datetimeFigureOut">
              <a:rPr lang="zh-CN" altLang="en-US"/>
              <a:pPr>
                <a:defRPr/>
              </a:pPr>
              <a:t>2013/6/16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A1B7B-41B9-4C0B-B051-E4995B869C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F1F46-5063-4CC0-9276-5F50244D7F0C}" type="datetimeFigureOut">
              <a:rPr lang="zh-CN" altLang="en-US"/>
              <a:pPr>
                <a:defRPr/>
              </a:pPr>
              <a:t>2013/6/16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22A19-9DEC-43DE-913D-E375927149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03CF7-4E4A-432C-B297-275DC6FA5B49}" type="datetimeFigureOut">
              <a:rPr lang="zh-CN" altLang="en-US"/>
              <a:pPr>
                <a:defRPr/>
              </a:pPr>
              <a:t>2013/6/16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60AD3-2974-424A-A4E8-D81D310F2E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8FA9F-32DB-4DFF-9447-CEB16CA4AA25}" type="datetimeFigureOut">
              <a:rPr lang="zh-CN" altLang="en-US"/>
              <a:pPr>
                <a:defRPr/>
              </a:pPr>
              <a:t>2013/6/16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B1764-7DB0-4479-805B-6120691768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3CD6F-6996-4E63-A16D-1CF9EEE75E7A}" type="datetimeFigureOut">
              <a:rPr lang="zh-CN" altLang="en-US"/>
              <a:pPr>
                <a:defRPr/>
              </a:pPr>
              <a:t>2013/6/16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222D3-3606-4912-9BCE-0D47DAB318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BAB07-6499-4171-A5A9-F4C1391967C1}" type="datetimeFigureOut">
              <a:rPr lang="zh-CN" altLang="en-US"/>
              <a:pPr>
                <a:defRPr/>
              </a:pPr>
              <a:t>2013/6/16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73285-ED58-4A2C-9D94-17422057E4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E81F7-111B-4D0C-B327-CD14DCABAE29}" type="datetimeFigureOut">
              <a:rPr lang="zh-CN" altLang="en-US"/>
              <a:pPr>
                <a:defRPr/>
              </a:pPr>
              <a:t>2013/6/16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C11A2-68C6-4322-B985-A3FD1CDF7C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E3BC1-B451-4D94-B962-FD6BBD0BE629}" type="datetimeFigureOut">
              <a:rPr lang="zh-CN" altLang="en-US"/>
              <a:pPr>
                <a:defRPr/>
              </a:pPr>
              <a:t>2013/6/16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6E787-896A-40BC-A668-5F010027A3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F92B7-9B11-4699-9A17-D3057BBE91BF}" type="datetimeFigureOut">
              <a:rPr lang="zh-CN" altLang="en-US"/>
              <a:pPr>
                <a:defRPr/>
              </a:pPr>
              <a:t>2013/6/16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F6AC7-4B1B-4981-9FD3-C0D47E4213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B89DE-836D-4FD1-96F8-B363CA299E81}" type="datetimeFigureOut">
              <a:rPr lang="zh-CN" altLang="en-US"/>
              <a:pPr>
                <a:defRPr/>
              </a:pPr>
              <a:t>2013/6/16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92727-4BF0-4892-A3AE-02DAA1B323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E3F42-7319-4494-B2BA-13ED554528D2}" type="datetimeFigureOut">
              <a:rPr lang="zh-CN" altLang="en-US"/>
              <a:pPr>
                <a:defRPr/>
              </a:pPr>
              <a:t>2013/6/16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71858-21AA-4CD6-8062-1846A7AD40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4FAA782-B452-4165-878D-D2B905E856B3}" type="datetimeFigureOut">
              <a:rPr lang="zh-CN" altLang="en-US"/>
              <a:pPr>
                <a:defRPr/>
              </a:pPr>
              <a:t>2013/6/16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C271B53-CA3F-4137-847A-82BD825A8C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pi.jquery.com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s88.com/jqapi-1.9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jQuery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基础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什么是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JQ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？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一个优秀的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库，大型开发必备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JQ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的好处？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简化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的复杂操作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不再需要关心兼容性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提供大量实用方法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如何学习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JQ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？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www.jquery.com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JQ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只是辅助工具，要正确面对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需要分阶段学习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endParaRPr lang="zh-CN" alt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jQuery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基础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JQ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设计思想？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选择网页元素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模拟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CSS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选择元素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独有表达式选择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多种筛选方法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JQ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写法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方法函数化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链式操作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取值赋值合体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JQ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与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关系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可以共存，不能混用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jQuery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基础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$()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下的常用方法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has()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not()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filter()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next()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prev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find()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eq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index()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attr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</a:t>
            </a:r>
          </a:p>
          <a:p>
            <a:pPr marL="342900" lvl="1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编写选项卡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jQuery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基础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$()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下的常用方法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addClass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  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removeClass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width()  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innerWidth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  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outerWidth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insertBefore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  before()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insertAfter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   after()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appendTo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   append()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prependTo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  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prepend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remove()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on()  off()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scrollTop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</a:t>
            </a:r>
          </a:p>
          <a:p>
            <a:pPr marL="342900" lvl="1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编写弹窗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jQuery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基础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$()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下的常用方法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ev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pageX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 which  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preventDefault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stopPropagation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one()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offset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  position()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offsetParent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val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size()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each()</a:t>
            </a:r>
          </a:p>
          <a:p>
            <a:pPr marL="342900" lvl="1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编写拖拽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jQuery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基础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$()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下的常用方法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hover()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show()  hide()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fadeIn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  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fadeOut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fadeTo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slideDown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  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slideUp</a:t>
            </a:r>
            <a:r>
              <a:rPr lang="en-US" altLang="zh-CN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本</a:t>
            </a:r>
            <a:r>
              <a:rPr lang="zh-CN" altLang="en-US" sz="3600" b="1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课</a:t>
            </a:r>
            <a:r>
              <a:rPr lang="zh-CN" altLang="en-US" sz="3600" b="1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练习</a:t>
            </a:r>
            <a:endParaRPr lang="zh-CN" altLang="en-US" sz="36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理解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jquery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设计思想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记住大部分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jquery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API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的使用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英文：</a:t>
            </a:r>
            <a:r>
              <a:rPr lang="en-US" altLang="zh-CN" dirty="0" smtClean="0">
                <a:hlinkClick r:id="rId3"/>
              </a:rPr>
              <a:t>http://api.jquery.com/</a:t>
            </a:r>
            <a:endParaRPr lang="en-US" altLang="zh-CN" dirty="0" smtClean="0"/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/>
              <a:t>中文：</a:t>
            </a:r>
            <a:r>
              <a:rPr lang="en-US" altLang="zh-CN" dirty="0" smtClean="0"/>
              <a:t> </a:t>
            </a:r>
            <a:r>
              <a:rPr lang="en-US" altLang="zh-CN" dirty="0" smtClean="0">
                <a:hlinkClick r:id="rId4"/>
              </a:rPr>
              <a:t>http://www.css88.com/jqapi-1.9/</a:t>
            </a:r>
            <a:endParaRPr lang="en-US" altLang="zh-CN" dirty="0" smtClean="0"/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smtClean="0"/>
              <a:t>http://tangram.baidu.com/api</a:t>
            </a:r>
            <a:endParaRPr lang="en-US" altLang="zh-CN" dirty="0" smtClean="0"/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/>
              <a:t>课上的例子写一遍</a:t>
            </a:r>
            <a:endParaRPr lang="en-US" altLang="zh-CN" dirty="0" smtClean="0"/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/>
              <a:t>之前做过的效果改写成</a:t>
            </a:r>
            <a:r>
              <a:rPr lang="en-US" altLang="zh-CN" dirty="0" smtClean="0"/>
              <a:t>JQ</a:t>
            </a:r>
            <a:r>
              <a:rPr lang="zh-CN" altLang="en-US" dirty="0" smtClean="0"/>
              <a:t>（三个）</a:t>
            </a:r>
            <a:endParaRPr lang="en-US" altLang="zh-CN" dirty="0" smtClean="0"/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/>
              <a:t>问我一个关于</a:t>
            </a:r>
            <a:r>
              <a:rPr lang="en-US" altLang="zh-CN" dirty="0" smtClean="0"/>
              <a:t>JQ</a:t>
            </a:r>
            <a:r>
              <a:rPr lang="zh-CN" altLang="en-US" dirty="0" smtClean="0"/>
              <a:t>的问题</a:t>
            </a:r>
            <a:endParaRPr lang="en-US" altLang="zh-CN" dirty="0" smtClean="0"/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2891</TotalTime>
  <Words>268</Words>
  <Application>Microsoft Office PowerPoint</Application>
  <PresentationFormat>全屏显示(4:3)</PresentationFormat>
  <Paragraphs>74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幻灯片 1</vt:lpstr>
      <vt:lpstr>jQuery基础</vt:lpstr>
      <vt:lpstr>jQuery基础</vt:lpstr>
      <vt:lpstr>jQuery基础</vt:lpstr>
      <vt:lpstr>jQuery基础</vt:lpstr>
      <vt:lpstr>jQuery基础</vt:lpstr>
      <vt:lpstr>jQuery基础</vt:lpstr>
      <vt:lpstr>本课练习</vt:lpstr>
    </vt:vector>
  </TitlesOfParts>
  <Company>新润培训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杜鹏</dc:creator>
  <cp:lastModifiedBy>du</cp:lastModifiedBy>
  <cp:revision>362</cp:revision>
  <dcterms:created xsi:type="dcterms:W3CDTF">2010-11-12T14:24:34Z</dcterms:created>
  <dcterms:modified xsi:type="dcterms:W3CDTF">2013-06-16T06:52:46Z</dcterms:modified>
</cp:coreProperties>
</file>