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7" r:id="rId5"/>
    <p:sldId id="278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33"/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67395" autoAdjust="0"/>
  </p:normalViewPr>
  <p:slideViewPr>
    <p:cSldViewPr>
      <p:cViewPr varScale="1">
        <p:scale>
          <a:sx n="78" d="100"/>
          <a:sy n="78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F7A1B-2E99-4EA4-B647-C889F23CAD4B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53BF-F171-47C2-96A4-38EFAF0D3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1358-4666-4C74-8A76-3B853DE1D9AD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B6ED-6A3C-4681-B204-C6442FE00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93FC-779A-4742-8EA1-F2058C57AD6A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2D1C5-7567-450C-AA30-67225CC89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9F1F-D055-478C-84B4-FF9E28C76897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489BA-8D6D-44B5-AB01-2E690F6B53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7034B-9FA4-4188-9613-3673FC1A890F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6193-2D8E-4C6C-8FF4-149F515C3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3FD6-9BC2-4E81-A775-21068CE7D53E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06C9-E64B-4514-9E10-0B82D72238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4ECE-0E0E-4298-A833-7F0D60260736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D7494-6C33-42D4-AEEC-463680DE87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7A12A-8056-44FF-9FDF-21064F553194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4598F-606D-49FB-9162-F96EF751DD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8FE90-77BC-4C66-8387-CF60D61B07A6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3A0E8-ED4A-4033-ADF9-718737D4A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68945-2DE4-4E4C-8C87-ED17768FB19E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2DF0A-CB95-4CA6-9B8B-E0003C8CF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7F1C1-5219-49D6-AFEB-89E439BD38B5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0C8B-3B17-46DB-8895-BC77F5942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5334C2-4BCA-4FEB-875C-5D030D8A1FFF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F589C0-9E0B-4E69-9D18-023EFEE5CB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AJAX-跨域解决之JSON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AJAX-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跨域解决之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跨域的问题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域：域名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跨域请求（访问）：一个域名下的文件请求另外一个域名下的资源，就产生了跨域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跨域的解决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Jsonp : json padding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AJAX-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跨域解决之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的作用 ： 加载（包含指定的外部文件）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可以跨域包含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被包含的资源可以是任何类型的文件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txt,php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他只关注被包含的文件的内容是否是合法的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JS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定义函数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包含外部文件，在被包含的文件中执行调用定义好的函数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参数的（数据）的实现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问题：包含就调用，通过动态创建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实现按需调用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问题：包含动态文件时可以通过一个接口实现按需生成调用函数名称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AJAX-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跨域解决之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的封装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百度（淘宝）搜索下拉提示</a:t>
            </a: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126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天气预报</a:t>
            </a: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（选）豆瓣</a:t>
            </a: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AJAX+JSONP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的封装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2013</TotalTime>
  <Words>249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Calibri</vt:lpstr>
      <vt:lpstr>微软雅黑</vt:lpstr>
      <vt:lpstr>Wingdings</vt:lpstr>
      <vt:lpstr>Office 主题</vt:lpstr>
      <vt:lpstr>幻灯片 1</vt:lpstr>
      <vt:lpstr>幻灯片 2</vt:lpstr>
      <vt:lpstr>AJAX-跨域解决之JSONP</vt:lpstr>
      <vt:lpstr>AJAX-跨域解决之JSONP</vt:lpstr>
      <vt:lpstr>AJAX-跨域解决之JSONP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shire</cp:lastModifiedBy>
  <cp:revision>277</cp:revision>
  <dcterms:created xsi:type="dcterms:W3CDTF">2010-11-12T14:24:34Z</dcterms:created>
  <dcterms:modified xsi:type="dcterms:W3CDTF">2013-05-04T06:32:47Z</dcterms:modified>
</cp:coreProperties>
</file>