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DF2359-9A96-44BD-8342-4C758D87B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262409-195C-459D-B430-AC3F534E6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D000B2-0572-4ADF-B213-901A32FD0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FB33-14CB-47FC-AC39-77A845D9437F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F583CB-E85B-4CB3-A110-63F7C9983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675629-C93D-41E3-9E4C-2AAF594AD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2AC1-04B8-43B0-B779-D3B16D2EC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194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1120-5712-44DA-B8AA-AF7AA91EA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669489-65F2-4E8B-BC17-0EAD10BA2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B740F1-2AF9-407A-89BD-D192EA12E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FB33-14CB-47FC-AC39-77A845D9437F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4BDF6D-A30F-44B8-A93C-037E83076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6BE269-3ADE-46E7-95C8-C653DC0FF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2AC1-04B8-43B0-B779-D3B16D2EC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16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CA9627-34DD-435C-865E-056035C18D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F4120D-6F38-4EAE-A08F-A2076FD41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23EEA3-1F33-4B10-A166-C0405BC9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FB33-14CB-47FC-AC39-77A845D9437F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C2EB8-A099-4E24-8D05-A48FDB07A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7E9A53-61CF-4DA8-B3D6-17EB5BA2F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2AC1-04B8-43B0-B779-D3B16D2EC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58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47B0E-3343-43A8-852E-13C22F5CC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778462-F6F5-461F-B263-EF5FBF2A9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4685CE-953B-4C6F-94D6-6FDAAE066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FB33-14CB-47FC-AC39-77A845D9437F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69B8FD-FD15-494F-ADE5-232BADFAF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475D43-B3B8-4A91-856B-EFC21E5E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2AC1-04B8-43B0-B779-D3B16D2EC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160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E5E20-63AE-415E-AF82-B81B691F9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FEE07D-AB84-4D38-AD8D-14708B4ED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59124C-B899-4F5D-AFA9-186B14AAD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FB33-14CB-47FC-AC39-77A845D9437F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4E052-C871-4EF9-8182-D7710BEF6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384E4C-9F95-49F1-AAFF-1B5F63F9E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2AC1-04B8-43B0-B779-D3B16D2EC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034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05300-9540-4325-8495-B209853F6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8BB0A8-8F03-43A1-8996-33DC95193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A05B11-4818-4A85-B449-C19BAED2C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D1F902-2BFE-41F2-A046-498C4ED8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FB33-14CB-47FC-AC39-77A845D9437F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804B31-1BE7-4EB6-B2A6-67D9C08B6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C87C91-DC04-4D3B-B03E-91EACB3A6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2AC1-04B8-43B0-B779-D3B16D2EC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888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05240-16BF-46D2-87E6-302983FFA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C44131-1F10-4E99-BC30-7CE1C16D1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E5D3E4-7AA7-44DA-8DAC-0DE2BCB15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2F390C-65F4-4655-956A-8A27A019BF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F9949B-8A2C-430F-89F1-C9D19D2047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95650A-C5BF-4BB6-BB7E-4F525DC16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FB33-14CB-47FC-AC39-77A845D9437F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4B0CBE-BAF2-43BD-8DC0-A3BD4B8CE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4D9E362-4360-46C3-8AE6-CBD5D4CF8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2AC1-04B8-43B0-B779-D3B16D2EC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715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BF7D2-27C0-4667-8FD0-55E56C0AB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BAC025-72B9-4C66-9113-EE817308E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FB33-14CB-47FC-AC39-77A845D9437F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0FE7EC-2885-49BC-9936-1A2DE11FA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E0B3A7-CC2E-4EAE-BCD0-A0D110E54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2AC1-04B8-43B0-B779-D3B16D2EC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333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A578F0-C4EE-4C26-BEAD-9FCBACD9A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FB33-14CB-47FC-AC39-77A845D9437F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6AC58B-7C54-4CFC-83C5-DFA844C6C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09E60E-C094-45A4-9B93-5B6C46DA8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2AC1-04B8-43B0-B779-D3B16D2EC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22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3E1FB4-EAA1-4E68-9DF0-0D2079696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7D70E6-BEF9-4D93-B4C7-C070CB072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99DF14-E25F-4AC1-9446-E4F7085CD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66CD92-943F-4225-B81D-14E571B70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FB33-14CB-47FC-AC39-77A845D9437F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DC5F97-0FC8-43E5-8A4E-1FB70E89A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2E42E2-690B-491F-825D-50CC4B799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2AC1-04B8-43B0-B779-D3B16D2EC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111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2FD37B-6DD1-4A34-BA61-D08FD0D3D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17690E-0454-4643-8991-B4FF76D07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89C7D7-6AE0-4561-850B-B33F9467B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AC13B4-099C-4BBC-B0D6-2E0F8F961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FB33-14CB-47FC-AC39-77A845D9437F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396E2E-B9AB-44F6-B630-F6F091943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56975D-3867-4861-AC5A-7C0CF59EC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2AC1-04B8-43B0-B779-D3B16D2EC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121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8F25E2-D67C-4218-871C-B6C4915F6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C1C725-AAAD-49F7-A2CD-CAC36ECE4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C38F2A-9340-41AB-945B-EF5DDA6C72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8FB33-14CB-47FC-AC39-77A845D9437F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3D6BBC-8F3C-460F-96D9-FC4F271B53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0B42BB-2474-4466-9B92-991977065F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92AC1-04B8-43B0-B779-D3B16D2EC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591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37D71CB-4B93-4867-978C-C07626C9789E}"/>
              </a:ext>
            </a:extLst>
          </p:cNvPr>
          <p:cNvSpPr/>
          <p:nvPr/>
        </p:nvSpPr>
        <p:spPr>
          <a:xfrm>
            <a:off x="4733365" y="1532966"/>
            <a:ext cx="2312895" cy="699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Project_KSB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1B75F1-6B00-468B-84CA-1D71E493F0A6}"/>
              </a:ext>
            </a:extLst>
          </p:cNvPr>
          <p:cNvSpPr/>
          <p:nvPr/>
        </p:nvSpPr>
        <p:spPr>
          <a:xfrm>
            <a:off x="4733364" y="2478742"/>
            <a:ext cx="2312895" cy="699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WinMain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38CD9B-1A27-48E8-956F-BAD2900F1AB1}"/>
              </a:ext>
            </a:extLst>
          </p:cNvPr>
          <p:cNvSpPr/>
          <p:nvPr/>
        </p:nvSpPr>
        <p:spPr>
          <a:xfrm>
            <a:off x="4733364" y="3429000"/>
            <a:ext cx="2312895" cy="699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AEB98A-1942-433C-BF1F-DACB308C6F35}"/>
              </a:ext>
            </a:extLst>
          </p:cNvPr>
          <p:cNvSpPr/>
          <p:nvPr/>
        </p:nvSpPr>
        <p:spPr>
          <a:xfrm>
            <a:off x="4733364" y="4379257"/>
            <a:ext cx="2312895" cy="699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Graphic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2A8617-2A52-4E52-B427-6FAF7385D5B6}"/>
              </a:ext>
            </a:extLst>
          </p:cNvPr>
          <p:cNvSpPr/>
          <p:nvPr/>
        </p:nvSpPr>
        <p:spPr>
          <a:xfrm>
            <a:off x="3202639" y="3556746"/>
            <a:ext cx="1107142" cy="4437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CA0D01-1AAA-4767-8A88-A4435A981DC9}"/>
              </a:ext>
            </a:extLst>
          </p:cNvPr>
          <p:cNvSpPr/>
          <p:nvPr/>
        </p:nvSpPr>
        <p:spPr>
          <a:xfrm>
            <a:off x="7960657" y="4856626"/>
            <a:ext cx="1107141" cy="4190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EE3B07A-DA6A-4613-855D-7780FE841F88}"/>
              </a:ext>
            </a:extLst>
          </p:cNvPr>
          <p:cNvSpPr/>
          <p:nvPr/>
        </p:nvSpPr>
        <p:spPr>
          <a:xfrm>
            <a:off x="7960656" y="4142813"/>
            <a:ext cx="1107141" cy="4437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Shader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4703905-0E7F-480E-90BB-127AF4360CB4}"/>
              </a:ext>
            </a:extLst>
          </p:cNvPr>
          <p:cNvSpPr/>
          <p:nvPr/>
        </p:nvSpPr>
        <p:spPr>
          <a:xfrm>
            <a:off x="7960655" y="5545782"/>
            <a:ext cx="1107142" cy="4437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Camera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715D0B1-1115-4592-9EAE-3C2E16145E1B}"/>
              </a:ext>
            </a:extLst>
          </p:cNvPr>
          <p:cNvSpPr/>
          <p:nvPr/>
        </p:nvSpPr>
        <p:spPr>
          <a:xfrm>
            <a:off x="7960655" y="3429000"/>
            <a:ext cx="1107141" cy="4437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Direct3D</a:t>
            </a:r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C3AC8D9-6C6B-459F-86D5-EF0610342B16}"/>
              </a:ext>
            </a:extLst>
          </p:cNvPr>
          <p:cNvCxnSpPr>
            <a:stCxn id="8" idx="3"/>
            <a:endCxn id="6" idx="1"/>
          </p:cNvCxnSpPr>
          <p:nvPr/>
        </p:nvCxnSpPr>
        <p:spPr>
          <a:xfrm>
            <a:off x="4309781" y="3778623"/>
            <a:ext cx="42358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D50B582-DEE0-4D72-8ED2-5260433CBF33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7046259" y="4728881"/>
            <a:ext cx="914396" cy="103877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16">
            <a:extLst>
              <a:ext uri="{FF2B5EF4-FFF2-40B4-BE49-F238E27FC236}">
                <a16:creationId xmlns:a16="http://schemas.microsoft.com/office/drawing/2014/main" id="{BC5ADB11-1C16-4923-B030-4770DFF3D19E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7046259" y="4728881"/>
            <a:ext cx="914398" cy="3372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16">
            <a:extLst>
              <a:ext uri="{FF2B5EF4-FFF2-40B4-BE49-F238E27FC236}">
                <a16:creationId xmlns:a16="http://schemas.microsoft.com/office/drawing/2014/main" id="{C0A342E3-E095-4833-8B9D-9E69AEF00FB3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7046259" y="4364690"/>
            <a:ext cx="914397" cy="36419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16">
            <a:extLst>
              <a:ext uri="{FF2B5EF4-FFF2-40B4-BE49-F238E27FC236}">
                <a16:creationId xmlns:a16="http://schemas.microsoft.com/office/drawing/2014/main" id="{8D1F38BB-2654-4EF6-8C24-35C9E95B62E7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 flipV="1">
            <a:off x="7046259" y="3650877"/>
            <a:ext cx="914396" cy="10780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209EC63-F64A-4BF7-9D30-67F077320796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5889812" y="2232213"/>
            <a:ext cx="1" cy="246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F78F1DB-246C-4576-B7E7-4AAD2965A94D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889812" y="3177989"/>
            <a:ext cx="0" cy="251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9EC7C6E-94E6-483D-84B7-FBE56C2AE1E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889812" y="4128247"/>
            <a:ext cx="0" cy="251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4CC9193-B251-4A82-9FB9-0FBBE00F78AE}"/>
              </a:ext>
            </a:extLst>
          </p:cNvPr>
          <p:cNvSpPr/>
          <p:nvPr/>
        </p:nvSpPr>
        <p:spPr>
          <a:xfrm>
            <a:off x="9471209" y="4858305"/>
            <a:ext cx="1107141" cy="4190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Texture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CF8E023-C5BE-4DD5-918C-A47A415BC828}"/>
              </a:ext>
            </a:extLst>
          </p:cNvPr>
          <p:cNvCxnSpPr>
            <a:stCxn id="10" idx="3"/>
            <a:endCxn id="19" idx="1"/>
          </p:cNvCxnSpPr>
          <p:nvPr/>
        </p:nvCxnSpPr>
        <p:spPr>
          <a:xfrm>
            <a:off x="9067798" y="5066175"/>
            <a:ext cx="403411" cy="1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546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</Words>
  <Application>Microsoft Office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sb9212@kpu.ac.kr</dc:creator>
  <cp:lastModifiedBy>sb9212@kpu.ac.kr</cp:lastModifiedBy>
  <cp:revision>3</cp:revision>
  <dcterms:created xsi:type="dcterms:W3CDTF">2020-03-12T14:32:02Z</dcterms:created>
  <dcterms:modified xsi:type="dcterms:W3CDTF">2020-03-12T14:47:06Z</dcterms:modified>
</cp:coreProperties>
</file>