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F2359-9A96-44BD-8342-4C758D87B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262409-195C-459D-B430-AC3F534E6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000B2-0572-4ADF-B213-901A32FD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583CB-E85B-4CB3-A110-63F7C99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75629-C93D-41E3-9E4C-2AAF594A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9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1120-5712-44DA-B8AA-AF7AA91E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69489-65F2-4E8B-BC17-0EAD10BA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740F1-2AF9-407A-89BD-D192EA12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BDF6D-A30F-44B8-A93C-037E8307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BE269-3ADE-46E7-95C8-C653DC0F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CA9627-34DD-435C-865E-056035C18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4120D-6F38-4EAE-A08F-A2076FD4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3EEA3-1F33-4B10-A166-C0405BC9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C2EB8-A099-4E24-8D05-A48FDB07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E9A53-61CF-4DA8-B3D6-17EB5BA2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8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47B0E-3343-43A8-852E-13C22F5C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78462-F6F5-461F-B263-EF5FBF2A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685CE-953B-4C6F-94D6-6FDAAE06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9B8FD-FD15-494F-ADE5-232BADFA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75D43-B3B8-4A91-856B-EFC21E5E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6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E5E20-63AE-415E-AF82-B81B691F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EE07D-AB84-4D38-AD8D-14708B4E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9124C-B899-4F5D-AFA9-186B14AA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4E052-C871-4EF9-8182-D7710BE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84E4C-9F95-49F1-AAFF-1B5F63F9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3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5300-9540-4325-8495-B209853F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BB0A8-8F03-43A1-8996-33DC9519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A05B11-4818-4A85-B449-C19BAED2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1F902-2BFE-41F2-A046-498C4ED8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04B31-1BE7-4EB6-B2A6-67D9C08B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87C91-DC04-4D3B-B03E-91EACB3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05240-16BF-46D2-87E6-302983FF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C44131-1F10-4E99-BC30-7CE1C16D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5D3E4-7AA7-44DA-8DAC-0DE2BCB15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2F390C-65F4-4655-956A-8A27A019B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F9949B-8A2C-430F-89F1-C9D19D204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5650A-C5BF-4BB6-BB7E-4F525DC1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4B0CBE-BAF2-43BD-8DC0-A3BD4B8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D9E362-4360-46C3-8AE6-CBD5D4CF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1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F7D2-27C0-4667-8FD0-55E56C0A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AC025-72B9-4C66-9113-EE817308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FE7EC-2885-49BC-9936-1A2DE11F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0B3A7-CC2E-4EAE-BCD0-A0D110E5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3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A578F0-C4EE-4C26-BEAD-9FCBACD9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6AC58B-7C54-4CFC-83C5-DFA844C6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9E60E-C094-45A4-9B93-5B6C46DA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2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E1FB4-EAA1-4E68-9DF0-0D207969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70E6-BEF9-4D93-B4C7-C070CB07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9DF14-E25F-4AC1-9446-E4F7085CD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6CD92-943F-4225-B81D-14E571B7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C5F97-0FC8-43E5-8A4E-1FB70E89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2E42E2-690B-491F-825D-50CC4B79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FD37B-6DD1-4A34-BA61-D08FD0D3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17690E-0454-4643-8991-B4FF76D07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9C7D7-6AE0-4561-850B-B33F9467B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AC13B4-099C-4BBC-B0D6-2E0F8F96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396E2E-B9AB-44F6-B630-F6F09194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6975D-3867-4861-AC5A-7C0CF59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2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8F25E2-D67C-4218-871C-B6C4915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1C725-AAAD-49F7-A2CD-CAC36ECE4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38F2A-9340-41AB-945B-EF5DDA6C7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FB33-14CB-47FC-AC39-77A845D9437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D6BBC-8F3C-460F-96D9-FC4F271B5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B42BB-2474-4466-9B92-991977065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9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7D71CB-4B93-4867-978C-C07626C9789E}"/>
              </a:ext>
            </a:extLst>
          </p:cNvPr>
          <p:cNvSpPr/>
          <p:nvPr/>
        </p:nvSpPr>
        <p:spPr>
          <a:xfrm>
            <a:off x="4733365" y="1532966"/>
            <a:ext cx="2312895" cy="699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Project_KSB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1B75F1-6B00-468B-84CA-1D71E493F0A6}"/>
              </a:ext>
            </a:extLst>
          </p:cNvPr>
          <p:cNvSpPr/>
          <p:nvPr/>
        </p:nvSpPr>
        <p:spPr>
          <a:xfrm>
            <a:off x="4733364" y="2478742"/>
            <a:ext cx="2312895" cy="699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WinMain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38CD9B-1A27-48E8-956F-BAD2900F1AB1}"/>
              </a:ext>
            </a:extLst>
          </p:cNvPr>
          <p:cNvSpPr/>
          <p:nvPr/>
        </p:nvSpPr>
        <p:spPr>
          <a:xfrm>
            <a:off x="4733364" y="3429000"/>
            <a:ext cx="2312895" cy="699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AEB98A-1942-433C-BF1F-DACB308C6F35}"/>
              </a:ext>
            </a:extLst>
          </p:cNvPr>
          <p:cNvSpPr/>
          <p:nvPr/>
        </p:nvSpPr>
        <p:spPr>
          <a:xfrm>
            <a:off x="4733364" y="4379257"/>
            <a:ext cx="2312895" cy="699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Graphic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2A8617-2A52-4E52-B427-6FAF7385D5B6}"/>
              </a:ext>
            </a:extLst>
          </p:cNvPr>
          <p:cNvSpPr/>
          <p:nvPr/>
        </p:nvSpPr>
        <p:spPr>
          <a:xfrm>
            <a:off x="3202639" y="3556746"/>
            <a:ext cx="1107142" cy="44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CA0D01-1AAA-4767-8A88-A4435A981DC9}"/>
              </a:ext>
            </a:extLst>
          </p:cNvPr>
          <p:cNvSpPr/>
          <p:nvPr/>
        </p:nvSpPr>
        <p:spPr>
          <a:xfrm>
            <a:off x="7960657" y="4856626"/>
            <a:ext cx="1107141" cy="419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E3B07A-DA6A-4613-855D-7780FE841F88}"/>
              </a:ext>
            </a:extLst>
          </p:cNvPr>
          <p:cNvSpPr/>
          <p:nvPr/>
        </p:nvSpPr>
        <p:spPr>
          <a:xfrm>
            <a:off x="7960656" y="4142813"/>
            <a:ext cx="1107141" cy="44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Shader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703905-0E7F-480E-90BB-127AF4360CB4}"/>
              </a:ext>
            </a:extLst>
          </p:cNvPr>
          <p:cNvSpPr/>
          <p:nvPr/>
        </p:nvSpPr>
        <p:spPr>
          <a:xfrm>
            <a:off x="7960655" y="5545782"/>
            <a:ext cx="1107142" cy="44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5D0B1-1115-4592-9EAE-3C2E16145E1B}"/>
              </a:ext>
            </a:extLst>
          </p:cNvPr>
          <p:cNvSpPr/>
          <p:nvPr/>
        </p:nvSpPr>
        <p:spPr>
          <a:xfrm>
            <a:off x="7960655" y="3429000"/>
            <a:ext cx="1107141" cy="44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Direct3D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3AC8D9-6C6B-459F-86D5-EF0610342B16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309781" y="3778623"/>
            <a:ext cx="4235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50B582-DEE0-4D72-8ED2-5260433CBF3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046259" y="4728881"/>
            <a:ext cx="914396" cy="10387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16">
            <a:extLst>
              <a:ext uri="{FF2B5EF4-FFF2-40B4-BE49-F238E27FC236}">
                <a16:creationId xmlns:a16="http://schemas.microsoft.com/office/drawing/2014/main" id="{BC5ADB11-1C16-4923-B030-4770DFF3D19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046259" y="4728881"/>
            <a:ext cx="914398" cy="3372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16">
            <a:extLst>
              <a:ext uri="{FF2B5EF4-FFF2-40B4-BE49-F238E27FC236}">
                <a16:creationId xmlns:a16="http://schemas.microsoft.com/office/drawing/2014/main" id="{C0A342E3-E095-4833-8B9D-9E69AEF00FB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046259" y="4364690"/>
            <a:ext cx="914397" cy="3641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16">
            <a:extLst>
              <a:ext uri="{FF2B5EF4-FFF2-40B4-BE49-F238E27FC236}">
                <a16:creationId xmlns:a16="http://schemas.microsoft.com/office/drawing/2014/main" id="{8D1F38BB-2654-4EF6-8C24-35C9E95B62E7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7046259" y="3650877"/>
            <a:ext cx="914396" cy="1078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209EC63-F64A-4BF7-9D30-67F07732079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89812" y="2232213"/>
            <a:ext cx="1" cy="24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F78F1DB-246C-4576-B7E7-4AAD2965A94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89812" y="3177989"/>
            <a:ext cx="0" cy="25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EC7C6E-94E6-483D-84B7-FBE56C2AE1E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89812" y="4128247"/>
            <a:ext cx="0" cy="25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CC9193-B251-4A82-9FB9-0FBBE00F78AE}"/>
              </a:ext>
            </a:extLst>
          </p:cNvPr>
          <p:cNvSpPr/>
          <p:nvPr/>
        </p:nvSpPr>
        <p:spPr>
          <a:xfrm>
            <a:off x="9471209" y="4856625"/>
            <a:ext cx="1107141" cy="419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Texture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CF8E023-C5BE-4DD5-918C-A47A415BC828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 flipV="1">
            <a:off x="9067798" y="5066174"/>
            <a:ext cx="4034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EFD8EE-38D3-4496-9A2C-DD488EA3752C}"/>
              </a:ext>
            </a:extLst>
          </p:cNvPr>
          <p:cNvSpPr/>
          <p:nvPr/>
        </p:nvSpPr>
        <p:spPr>
          <a:xfrm>
            <a:off x="10981761" y="4872871"/>
            <a:ext cx="1107141" cy="419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model3D</a:t>
            </a:r>
            <a:r>
              <a:rPr lang="en-US" altLang="ko-KR" dirty="0"/>
              <a:t> 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104313-8611-456C-A2C5-6C4025FDEB9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578350" y="5082420"/>
            <a:ext cx="40341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sb9212@kpu.ac.kr</dc:creator>
  <cp:lastModifiedBy>sb9212@kpu.ac.kr</cp:lastModifiedBy>
  <cp:revision>4</cp:revision>
  <dcterms:created xsi:type="dcterms:W3CDTF">2020-03-12T14:32:02Z</dcterms:created>
  <dcterms:modified xsi:type="dcterms:W3CDTF">2020-03-23T13:08:18Z</dcterms:modified>
</cp:coreProperties>
</file>