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D70C-EA9D-438D-A677-C06FDD9FF6D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763C-663C-4BE9-96E9-DCDDF6060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D70C-EA9D-438D-A677-C06FDD9FF6D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763C-663C-4BE9-96E9-DCDDF6060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56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mtClean="0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장</a:t>
            </a:r>
            <a:r>
              <a:rPr lang="en-US" altLang="ko-KR" smtClean="0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mtClean="0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선형 대수</a:t>
            </a:r>
            <a:r>
              <a:rPr lang="en-US" altLang="ko-KR" smtClean="0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(Linear Algebra)</a:t>
            </a:r>
            <a:endParaRPr lang="ko-KR" altLang="en-US" dirty="0">
              <a:latin typeface="Arial" panose="020B0604020202020204" pitchFamily="34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선형 대수</a:t>
            </a:r>
            <a:r>
              <a:rPr lang="en-US" altLang="ko-KR" smtClean="0"/>
              <a:t>(Linear Algebra)</a:t>
            </a:r>
            <a:endParaRPr lang="en-US" altLang="ko-KR" dirty="0" smtClean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선형 대수</a:t>
            </a:r>
            <a:r>
              <a:rPr lang="en-US" altLang="ko-KR" smtClean="0"/>
              <a:t>(Linear Algebra)</a:t>
            </a:r>
            <a:endParaRPr lang="en-US" altLang="ko-KR" dirty="0" smtClean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선형 방정식</a:t>
            </a:r>
            <a:r>
              <a:rPr lang="en-US" altLang="ko-KR" smtClean="0"/>
              <a:t>(Linear Equations)</a:t>
            </a:r>
            <a:endParaRPr lang="en-US" altLang="ko-KR" dirty="0" smtClean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선형 방정식</a:t>
            </a:r>
            <a:r>
              <a:rPr lang="en-US" altLang="ko-KR" smtClean="0"/>
              <a:t>(Linear Equations)</a:t>
            </a:r>
            <a:endParaRPr lang="en-US" altLang="ko-KR" dirty="0" smtClean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선형 방정식</a:t>
            </a:r>
            <a:r>
              <a:rPr lang="en-US" altLang="ko-KR" smtClean="0"/>
              <a:t>(Linear Equations)</a:t>
            </a:r>
            <a:endParaRPr lang="en-US" altLang="ko-KR" dirty="0" smtClean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9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선형 함수</a:t>
            </a:r>
            <a:r>
              <a:rPr lang="en-US" altLang="ko-KR" smtClean="0"/>
              <a:t>(Linear Functions)</a:t>
            </a:r>
            <a:endParaRPr lang="en-US" altLang="ko-KR" dirty="0" smtClean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선형 대수</a:t>
            </a:r>
            <a:r>
              <a:rPr lang="en-US" altLang="ko-KR" smtClean="0"/>
              <a:t>(Linear Algebra)</a:t>
            </a:r>
            <a:endParaRPr lang="en-US" altLang="ko-KR" dirty="0" smtClean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3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함초롬돋움</vt:lpstr>
      <vt:lpstr>Arial</vt:lpstr>
      <vt:lpstr>Office 테마</vt:lpstr>
      <vt:lpstr>0장. 선형 대수(Linear Algebra)</vt:lpstr>
      <vt:lpstr>선형 대수(Linear Algebra)</vt:lpstr>
      <vt:lpstr>선형 대수(Linear Algebra)</vt:lpstr>
      <vt:lpstr>선형 방정식(Linear Equations)</vt:lpstr>
      <vt:lpstr>선형 방정식(Linear Equations)</vt:lpstr>
      <vt:lpstr>선형 방정식(Linear Equations)</vt:lpstr>
      <vt:lpstr>선형 함수(Linear Functions)</vt:lpstr>
      <vt:lpstr>선형 대수(Linear Algebra)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0장. 선형 대수(Linear Algebra)</dc:title>
  <dc:creator>Louis</dc:creator>
  <cp:lastModifiedBy>Louis</cp:lastModifiedBy>
  <cp:revision>1</cp:revision>
  <dcterms:created xsi:type="dcterms:W3CDTF">2019-03-04T18:17:36Z</dcterms:created>
  <dcterms:modified xsi:type="dcterms:W3CDTF">2019-03-04T18:17:36Z</dcterms:modified>
</cp:coreProperties>
</file>