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a1122/IoT/blob/master/Smart_Street__light_monitoring_system/Smart_Street__light_monitoring_system.in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8180-3939-43FF-841D-E9AFB75B1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68362"/>
            <a:ext cx="8791575" cy="2387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street light monitoring system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AA4A-1E50-4873-80E6-D37F04540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An efficient approach for power saving 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4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5936-D1D5-495A-9E9C-3BB12DC8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Arduino code: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0FA7-08C5-4394-8CC3-91C62BD2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code for the project is available here in our Git hub page</a:t>
            </a:r>
            <a:r>
              <a:rPr lang="en-IN" dirty="0"/>
              <a:t>  </a:t>
            </a:r>
            <a:r>
              <a:rPr lang="en-IN" u="sng" dirty="0">
                <a:hlinkClick r:id="rId2"/>
              </a:rPr>
              <a:t>https://github.com/Gana1122/IoT/blob/master/Smart_Street__light_monitoring_system/Smart_Street__light_monitoring_system.ino</a:t>
            </a:r>
            <a:endParaRPr lang="en-IN" dirty="0"/>
          </a:p>
          <a:p>
            <a:r>
              <a:rPr lang="en-US" dirty="0"/>
              <a:t> When the code is properly processed and altered with the owner’s credentials, upload the code to the node </a:t>
            </a:r>
            <a:r>
              <a:rPr lang="en-US" dirty="0" err="1"/>
              <a:t>mcu</a:t>
            </a:r>
            <a:r>
              <a:rPr lang="en-US" dirty="0"/>
              <a:t> and if the device and mobile is connected through the internet one can monitor and control from any part of the globe.</a:t>
            </a:r>
          </a:p>
        </p:txBody>
      </p:sp>
    </p:spTree>
    <p:extLst>
      <p:ext uri="{BB962C8B-B14F-4D97-AF65-F5344CB8AC3E}">
        <p14:creationId xmlns:p14="http://schemas.microsoft.com/office/powerpoint/2010/main" val="42184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8064-B43A-4B24-B518-47DA0B39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scope of the project: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FD4B-1475-4603-85AC-DBD27D1F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even connect a solar panel that receives maximum light in the daylight and powers the streetlights over night. In this way we can balance the power scarcity of the planet.</a:t>
            </a:r>
          </a:p>
          <a:p>
            <a:r>
              <a:rPr lang="en-US" dirty="0"/>
              <a:t> This helps the government in saving both time and revenue by producing required output.</a:t>
            </a:r>
          </a:p>
          <a:p>
            <a:r>
              <a:rPr lang="en-US" dirty="0"/>
              <a:t> Smart homes and smart cities can also be developed by scaling the opportunities created by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36E-9209-45C3-800F-2FDBD9E9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786" y="2689715"/>
            <a:ext cx="9905998" cy="1478570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sz="6000" dirty="0">
                <a:solidFill>
                  <a:srgbClr val="FF0000"/>
                </a:solidFill>
              </a:rPr>
              <a:t>Thank you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1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A96-E2A7-41C5-958D-3F727ED9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5F048E-4A72-4A3A-A683-A32FC5EE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Electricity is the only resource we have to power our utilities like lights, fans, coolers, refrigerators, cars and many more..</a:t>
            </a:r>
          </a:p>
          <a:p>
            <a:r>
              <a:rPr lang="en-US" dirty="0"/>
              <a:t>Our pavements, streets, Highways and all roads have lights in common. They are consuming more than 40% of the city’s electricity.</a:t>
            </a:r>
          </a:p>
          <a:p>
            <a:r>
              <a:rPr lang="en-US" dirty="0"/>
              <a:t>So, with the help of dramatic growth in science and innovations occurring in the field of Internet of Things real-time light management became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87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E039-9A9A-4874-98CD-0310B3D0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20144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a street light can be made smarter?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BFDD492-E418-4F23-B6A7-52A13969C5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495" r="23495"/>
          <a:stretch>
            <a:fillRect/>
          </a:stretch>
        </p:blipFill>
        <p:spPr>
          <a:xfrm>
            <a:off x="7489611" y="609601"/>
            <a:ext cx="3557799" cy="5027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69E8A-E2D3-4F36-9D82-6F42AD74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882066"/>
            <a:ext cx="5934511" cy="390913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Internet Of Things made it possible real-time observe and control sensors, devices through the internet.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Simply by enabling Eyes to the light can make it intelligent enough to emit only the required amount of light through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Here, eye for the street light is Light Dependent Resistor (LDR).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Not just that! We can even control that device from the corners of the world just by connecting it to the cloud.</a:t>
            </a:r>
          </a:p>
        </p:txBody>
      </p:sp>
    </p:spTree>
    <p:extLst>
      <p:ext uri="{BB962C8B-B14F-4D97-AF65-F5344CB8AC3E}">
        <p14:creationId xmlns:p14="http://schemas.microsoft.com/office/powerpoint/2010/main" val="20852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75F5-10F3-495E-AB08-76BE8880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8178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used: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DF832-3D8E-484F-B4D0-920781CFB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4395209"/>
            <a:ext cx="3195240" cy="58564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NODE MCU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91C6C-A67C-4533-88BC-407A7EF60C5C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41413" y="4980854"/>
            <a:ext cx="3195240" cy="101157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It is an open source IoT platform which runs on ESP8266 wi-fi </a:t>
            </a:r>
            <a:r>
              <a:rPr lang="en-US" sz="1800" dirty="0" err="1"/>
              <a:t>SoC.</a:t>
            </a:r>
            <a:endParaRPr lang="en-IN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0A65A1-631F-4674-86A5-1E08F61A6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Light dependent resistor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794C40F-16C1-468C-8FC3-FB1CE076A4FE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/>
          <a:srcRect t="10800" b="26178"/>
          <a:stretch/>
        </p:blipFill>
        <p:spPr>
          <a:xfrm>
            <a:off x="4489053" y="1510087"/>
            <a:ext cx="3198940" cy="26809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BF4CE1-DA14-454B-97C1-D3E9CBCA340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101157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LDR is specially designed resistor that varies its resistance according to the light fallen on it.</a:t>
            </a:r>
            <a:endParaRPr lang="en-IN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94AB18-2F43-42D1-8B5C-E86F2F631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LIGHT EMITTING </a:t>
            </a:r>
            <a:r>
              <a:rPr lang="en-US" dirty="0" err="1">
                <a:solidFill>
                  <a:srgbClr val="FFFF00"/>
                </a:solidFill>
              </a:rPr>
              <a:t>DIOde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CA9D5849-04BE-459D-ADF0-482DA9239FC8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3"/>
          <a:srcRect t="-2578" b="16366"/>
          <a:stretch/>
        </p:blipFill>
        <p:spPr>
          <a:xfrm>
            <a:off x="7852442" y="1427444"/>
            <a:ext cx="3194969" cy="2763556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17F784-C474-445B-8EEA-14AA2AF21C8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126754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LED is a diode which emits light as its output. This is very quick to respond to the sudden changes in the input.</a:t>
            </a:r>
            <a:endParaRPr lang="en-IN" sz="18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DDABB0E-59D3-4FB6-9D7D-AB4E3689D45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t="14801" b="11093"/>
          <a:stretch/>
        </p:blipFill>
        <p:spPr>
          <a:xfrm>
            <a:off x="1129364" y="1510086"/>
            <a:ext cx="3195240" cy="2495897"/>
          </a:xfrm>
        </p:spPr>
      </p:pic>
    </p:spTree>
    <p:extLst>
      <p:ext uri="{BB962C8B-B14F-4D97-AF65-F5344CB8AC3E}">
        <p14:creationId xmlns:p14="http://schemas.microsoft.com/office/powerpoint/2010/main" val="404533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7195CF-37EE-4EC4-8B8D-DE8D42D82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ARDUINO IDE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03AB42-EA55-4C42-BAFF-175DCE045DB7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27904" y="4996081"/>
            <a:ext cx="3195240" cy="1502373"/>
          </a:xfrm>
        </p:spPr>
        <p:txBody>
          <a:bodyPr>
            <a:noAutofit/>
          </a:bodyPr>
          <a:lstStyle/>
          <a:p>
            <a:r>
              <a:rPr lang="en-US" sz="1800" dirty="0"/>
              <a:t>Open-source electronic prototyping platform enabling users to create interactive electronic objects.</a:t>
            </a:r>
            <a:endParaRPr lang="en-IN" sz="1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C49DCBA-8D99-4C70-B418-41E22BD98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NODE-RED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75830D8B-26BE-46FD-B8A3-05DD18E8C2E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/>
          <a:srcRect l="422" t="18015" r="-422" b="3362"/>
          <a:stretch/>
        </p:blipFill>
        <p:spPr>
          <a:xfrm>
            <a:off x="4487593" y="1675968"/>
            <a:ext cx="3198940" cy="251502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C0AD1E-DB1C-4F84-A833-DD21C2BF9B3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87593" y="4980856"/>
            <a:ext cx="3200400" cy="1695152"/>
          </a:xfrm>
        </p:spPr>
        <p:txBody>
          <a:bodyPr>
            <a:noAutofit/>
          </a:bodyPr>
          <a:lstStyle/>
          <a:p>
            <a:r>
              <a:rPr lang="en-US" sz="1800" b="1" dirty="0"/>
              <a:t>Node</a:t>
            </a:r>
            <a:r>
              <a:rPr lang="en-US" sz="1800" dirty="0"/>
              <a:t>-</a:t>
            </a:r>
            <a:r>
              <a:rPr lang="en-US" sz="1800" b="1" dirty="0"/>
              <a:t>RED</a:t>
            </a:r>
            <a:r>
              <a:rPr lang="en-US" sz="1800" dirty="0"/>
              <a:t> is a programming tool for wiring together hardware devices, APIs and online services in new and interesting ways</a:t>
            </a:r>
            <a:endParaRPr lang="en-IN" sz="18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6226881-D8B9-4485-835C-FC175EDFE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MIT a2 app companion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A5967E08-73DD-4944-B6B1-9F9942CA9957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3"/>
          <a:srcRect l="-2362" t="1874" r="2362" b="-281"/>
          <a:stretch/>
        </p:blipFill>
        <p:spPr>
          <a:xfrm>
            <a:off x="7936587" y="1567442"/>
            <a:ext cx="3190741" cy="2549024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0C6CB37-62AE-4C57-8411-999327FD2E00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1695152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It helps in developing own android apps by customizing with easy steps. It helps as the interface serving the  purpose observing and controlling devices.</a:t>
            </a:r>
            <a:endParaRPr lang="en-IN" sz="180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A50EBC6-1344-4A2F-BEC7-A17452BF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8178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used: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7024A8D2-2CE6-433E-BC6B-BE811DF7116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l="-2196" t="12874" r="2196" b="5638"/>
          <a:stretch/>
        </p:blipFill>
        <p:spPr>
          <a:xfrm>
            <a:off x="1129364" y="1675969"/>
            <a:ext cx="3195240" cy="2515029"/>
          </a:xfrm>
        </p:spPr>
      </p:pic>
    </p:spTree>
    <p:extLst>
      <p:ext uri="{BB962C8B-B14F-4D97-AF65-F5344CB8AC3E}">
        <p14:creationId xmlns:p14="http://schemas.microsoft.com/office/powerpoint/2010/main" val="4591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75F-E64C-48D7-9535-66805420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2014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smart street light works: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16AD04-22C3-427E-AAC7-399CA4467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3751" y="1848775"/>
            <a:ext cx="5584054" cy="4095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37F4C-2AB7-42BF-9E36-D90727606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811045"/>
            <a:ext cx="4463982" cy="42516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1. </a:t>
            </a:r>
            <a:r>
              <a:rPr lang="en-US" sz="2000" dirty="0"/>
              <a:t>This project connects the physical devices like street lights embedded with Node MCU and LDR to IBM cloud services like NODE-RED.</a:t>
            </a:r>
          </a:p>
          <a:p>
            <a:r>
              <a:rPr lang="en-US" sz="2000" dirty="0"/>
              <a:t>2. Depending on the intensity of light falling on the LDR it offers equivalent resistance across the LED and lets the light glow with enough intensity.</a:t>
            </a:r>
          </a:p>
          <a:p>
            <a:r>
              <a:rPr lang="en-US" sz="2000" dirty="0"/>
              <a:t>3. When these devices are connected with internet, one can monitor its intensity and control the device anywhere from a website or app interface developed.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0393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0965-285C-4715-AE2D-F3D101A7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connections: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9DEF3-0059-4924-A881-FC85B074F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The hardware connections are made by connecting A0 pin of Node </a:t>
            </a:r>
            <a:r>
              <a:rPr lang="en-US" sz="2000" dirty="0" err="1"/>
              <a:t>Mcu</a:t>
            </a:r>
            <a:r>
              <a:rPr lang="en-US" sz="2000" dirty="0"/>
              <a:t> with the LDR.</a:t>
            </a:r>
          </a:p>
          <a:p>
            <a:pPr marL="342900" indent="-342900">
              <a:buAutoNum type="arabicPeriod"/>
            </a:pPr>
            <a:r>
              <a:rPr lang="en-US" sz="2000" dirty="0"/>
              <a:t>Connect the LED with one of the pins ,say, D5 here.</a:t>
            </a:r>
          </a:p>
          <a:p>
            <a:pPr marL="342900" indent="-342900">
              <a:buAutoNum type="arabicPeriod"/>
            </a:pPr>
            <a:r>
              <a:rPr lang="en-US" sz="2000" dirty="0"/>
              <a:t> Power the basic shield by connecting </a:t>
            </a:r>
            <a:r>
              <a:rPr lang="en-US" sz="2000" dirty="0" err="1"/>
              <a:t>Vcc</a:t>
            </a:r>
            <a:r>
              <a:rPr lang="en-US" sz="2000" dirty="0"/>
              <a:t> and GND pins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BF7291-3B5B-40BA-BB98-B2C82522C7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74" y="2075155"/>
            <a:ext cx="3412580" cy="2707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683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FECD-3C6D-4A38-8498-8B6CBC57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246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Node-red connections: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0144F7-D711-424F-BEB2-17F5727116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608816"/>
            <a:ext cx="7453100" cy="45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DD24-A35D-4D44-AD29-4469EFB8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MIT A2 app interface and connections: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8C491B-8721-4E82-93E2-39DC1790E3D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9" t="21643" r="45770" b="10318"/>
          <a:stretch/>
        </p:blipFill>
        <p:spPr>
          <a:xfrm>
            <a:off x="1141413" y="1968622"/>
            <a:ext cx="2574525" cy="3517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6EA8D-B631-4A6C-B4C1-7C92C4647BA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36" y="1968621"/>
            <a:ext cx="5646198" cy="35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7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</TotalTime>
  <Words>605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Smart street light monitoring system</vt:lpstr>
      <vt:lpstr>Introduction:</vt:lpstr>
      <vt:lpstr>How a street light can be made smarter?</vt:lpstr>
      <vt:lpstr>Hardware used:</vt:lpstr>
      <vt:lpstr>Software used:</vt:lpstr>
      <vt:lpstr>How smart street light works:</vt:lpstr>
      <vt:lpstr>Hardware connections:</vt:lpstr>
      <vt:lpstr>Node-red connections:</vt:lpstr>
      <vt:lpstr>MIT A2 app interface and connections:</vt:lpstr>
      <vt:lpstr>Arduino code:</vt:lpstr>
      <vt:lpstr>Future scope of the project: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street light monitoring system</dc:title>
  <dc:creator>Venkata Nagandra Ganapathi Kakkirala</dc:creator>
  <cp:lastModifiedBy>Venkata Nagandra Ganapathi Kakkirala</cp:lastModifiedBy>
  <cp:revision>17</cp:revision>
  <dcterms:created xsi:type="dcterms:W3CDTF">2019-05-31T05:33:45Z</dcterms:created>
  <dcterms:modified xsi:type="dcterms:W3CDTF">2019-05-31T10:31:35Z</dcterms:modified>
</cp:coreProperties>
</file>