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8" r:id="rId5"/>
    <p:sldId id="260" r:id="rId6"/>
    <p:sldId id="262" r:id="rId7"/>
    <p:sldId id="263" r:id="rId8"/>
    <p:sldId id="264" r:id="rId9"/>
    <p:sldId id="265" r:id="rId10"/>
    <p:sldId id="266" r:id="rId11"/>
    <p:sldId id="267"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69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045077F-07D4-41B0-B17E-3149B6F7D6D3}" type="datetimeFigureOut">
              <a:rPr lang="en-IN" smtClean="0"/>
              <a:t>27-01-2022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4036227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45077F-07D4-41B0-B17E-3149B6F7D6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356834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207375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563080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314879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3907394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223972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5077F-07D4-41B0-B17E-3149B6F7D6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360766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5077F-07D4-41B0-B17E-3149B6F7D6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44663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45077F-07D4-41B0-B17E-3149B6F7D6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92207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45077F-07D4-41B0-B17E-3149B6F7D6D3}"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22103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45077F-07D4-41B0-B17E-3149B6F7D6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5425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45077F-07D4-41B0-B17E-3149B6F7D6D3}" type="datetimeFigureOut">
              <a:rPr lang="en-IN" smtClean="0"/>
              <a:t>27-01-2022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100265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45077F-07D4-41B0-B17E-3149B6F7D6D3}"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90816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045077F-07D4-41B0-B17E-3149B6F7D6D3}" type="datetimeFigureOut">
              <a:rPr lang="en-IN" smtClean="0"/>
              <a:t>27-01-2022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270840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45077F-07D4-41B0-B17E-3149B6F7D6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279254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045077F-07D4-41B0-B17E-3149B6F7D6D3}"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5778C-ACFB-4523-82CB-AFB74810D56B}" type="slidenum">
              <a:rPr lang="en-IN" smtClean="0"/>
              <a:t>‹#›</a:t>
            </a:fld>
            <a:endParaRPr lang="en-IN"/>
          </a:p>
        </p:txBody>
      </p:sp>
    </p:spTree>
    <p:extLst>
      <p:ext uri="{BB962C8B-B14F-4D97-AF65-F5344CB8AC3E}">
        <p14:creationId xmlns:p14="http://schemas.microsoft.com/office/powerpoint/2010/main" val="71534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45077F-07D4-41B0-B17E-3149B6F7D6D3}" type="datetimeFigureOut">
              <a:rPr lang="en-IN" smtClean="0"/>
              <a:t>27-01-2022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B5778C-ACFB-4523-82CB-AFB74810D56B}" type="slidenum">
              <a:rPr lang="en-IN" smtClean="0"/>
              <a:t>‹#›</a:t>
            </a:fld>
            <a:endParaRPr lang="en-IN"/>
          </a:p>
        </p:txBody>
      </p:sp>
    </p:spTree>
    <p:extLst>
      <p:ext uri="{BB962C8B-B14F-4D97-AF65-F5344CB8AC3E}">
        <p14:creationId xmlns:p14="http://schemas.microsoft.com/office/powerpoint/2010/main" val="287187773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webp"/></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30583" y="383177"/>
            <a:ext cx="5660571" cy="783772"/>
          </a:xfrm>
          <a:prstGeom prst="horizontalScrol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235130" y="1410788"/>
            <a:ext cx="7123612" cy="507831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IN" b="1" dirty="0" smtClean="0"/>
              <a:t>WE HAVE BEEN HIT HARD THIS YEAR </a:t>
            </a:r>
          </a:p>
          <a:p>
            <a:endParaRPr lang="en-IN" b="1" dirty="0"/>
          </a:p>
          <a:p>
            <a:r>
              <a:rPr lang="en-IN" b="1" dirty="0" smtClean="0"/>
              <a:t>EVERY THINGS IS JUST SHUT DOWN AND ALL THINGS JUST PAUSES ITSELF</a:t>
            </a:r>
          </a:p>
          <a:p>
            <a:endParaRPr lang="en-IN" b="1" dirty="0"/>
          </a:p>
          <a:p>
            <a:r>
              <a:rPr lang="en-IN" b="1" dirty="0" smtClean="0"/>
              <a:t>CORONA LED US TO LIVE A WHOLE YEAR IN DOING NOTHING  </a:t>
            </a:r>
          </a:p>
          <a:p>
            <a:endParaRPr lang="en-IN" b="1" dirty="0"/>
          </a:p>
          <a:p>
            <a:r>
              <a:rPr lang="en-IN" b="1" dirty="0" smtClean="0"/>
              <a:t>FROM SMALL LABOURS , FARMERS , SHOPPERS , JOBBERS , GOVERNMENT , COUNTRIES , AND EVEN THE WHOLE WORLD IS FACING NEGATIVES IMPACT OF CORONA ON THEMSELVES </a:t>
            </a:r>
          </a:p>
          <a:p>
            <a:endParaRPr lang="en-IN" b="1" dirty="0"/>
          </a:p>
          <a:p>
            <a:r>
              <a:rPr lang="en-IN" b="1" dirty="0" smtClean="0"/>
              <a:t>WHILE EVERYONE IS FACING THE NEGATIVES THERE IS ONE INDUSTRY THAT SHOWING US A WAY THAT IN BETWEEN EVERY CRITICAL CONDITIONS , IF ONE MOTIVATE ONESELF THEN THEY CAN ACHIEVE ANYTHING </a:t>
            </a:r>
          </a:p>
          <a:p>
            <a:endParaRPr lang="en-IN" b="1" dirty="0"/>
          </a:p>
          <a:p>
            <a:r>
              <a:rPr lang="en-IN" b="1" dirty="0" smtClean="0"/>
              <a:t>SO “AFTER EFFECTS OF CORONA ON IT INDUSTRY” IS ALL ABOUT THE IMPACTS BEFORE AND AFTER ON THIS INDUSTRY BY CORONA AND WHAT ONE CAN LEARN FROM AND BELIEVE ME THERE ARE MANY </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449" y="2020389"/>
            <a:ext cx="3616192" cy="36089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8064137" y="5886994"/>
            <a:ext cx="4066903" cy="646331"/>
          </a:xfrm>
          <a:prstGeom prst="rect">
            <a:avLst/>
          </a:prstGeom>
          <a:noFill/>
        </p:spPr>
        <p:txBody>
          <a:bodyPr wrap="square" rtlCol="0">
            <a:spAutoFit/>
          </a:bodyPr>
          <a:lstStyle/>
          <a:p>
            <a:r>
              <a:rPr lang="en-IN" dirty="0" smtClean="0"/>
              <a:t>BY </a:t>
            </a:r>
          </a:p>
          <a:p>
            <a:r>
              <a:rPr lang="en-IN" dirty="0" smtClean="0"/>
              <a:t>SANJEEV </a:t>
            </a:r>
            <a:r>
              <a:rPr lang="en-IN" smtClean="0"/>
              <a:t>KUMAR SINGH</a:t>
            </a:r>
            <a:endParaRPr lang="en-IN" dirty="0"/>
          </a:p>
        </p:txBody>
      </p:sp>
    </p:spTree>
    <p:extLst>
      <p:ext uri="{BB962C8B-B14F-4D97-AF65-F5344CB8AC3E}">
        <p14:creationId xmlns:p14="http://schemas.microsoft.com/office/powerpoint/2010/main" val="2142956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2987040" y="169818"/>
            <a:ext cx="5660571" cy="783772"/>
          </a:xfrm>
          <a:prstGeom prst="horizontalScroll">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470263" y="1436914"/>
            <a:ext cx="5765074" cy="4524315"/>
          </a:xfrm>
          <a:prstGeom prst="rect">
            <a:avLst/>
          </a:prstGeom>
          <a:solidFill>
            <a:schemeClr val="accent6"/>
          </a:solidFill>
        </p:spPr>
        <p:txBody>
          <a:bodyPr wrap="square" rtlCol="0">
            <a:spAutoFit/>
          </a:bodyPr>
          <a:lstStyle/>
          <a:p>
            <a:r>
              <a:rPr lang="en-IN" dirty="0" smtClean="0"/>
              <a:t>CONCLUSION </a:t>
            </a:r>
          </a:p>
          <a:p>
            <a:endParaRPr lang="en-IN" dirty="0"/>
          </a:p>
          <a:p>
            <a:pPr marL="342900" indent="-342900">
              <a:buAutoNum type="arabicPeriod"/>
            </a:pPr>
            <a:r>
              <a:rPr lang="en-IN" dirty="0" smtClean="0"/>
              <a:t>GOVERNMENT CAN USE THIS DATA TO MAINTAIN PEOPLE HEALTH AND CARE ALL THROUGH AN APP</a:t>
            </a:r>
          </a:p>
          <a:p>
            <a:pPr marL="342900" indent="-342900">
              <a:buAutoNum type="arabicPeriod"/>
            </a:pPr>
            <a:endParaRPr lang="en-IN" dirty="0"/>
          </a:p>
          <a:p>
            <a:pPr marL="342900" indent="-342900">
              <a:buAutoNum type="arabicPeriod"/>
            </a:pPr>
            <a:r>
              <a:rPr lang="en-IN" dirty="0" smtClean="0"/>
              <a:t>ON THE BASIS OF DATA COLLECTION GOVERNMENT CAN SET UP PROPER HOSPITALS AND SERVICES ON WHERE ITS ACTUALLY NEED THE MOST NOT JUST ANYWHERE TO GET SOME VOTES AND MAKE GOVERNMENTS IN EVERY ELECTION TO RULE </a:t>
            </a:r>
          </a:p>
          <a:p>
            <a:pPr marL="342900" indent="-342900">
              <a:buAutoNum type="arabicPeriod"/>
            </a:pPr>
            <a:endParaRPr lang="en-IN" dirty="0"/>
          </a:p>
          <a:p>
            <a:pPr marL="342900" indent="-342900">
              <a:buAutoNum type="arabicPeriod"/>
            </a:pPr>
            <a:r>
              <a:rPr lang="en-IN" dirty="0" smtClean="0"/>
              <a:t>AS THE DATA WILL BE COLLECTED USING LOCATION , GOVERNMENT CAN EASILY DETECT SERIOUS AREAS AND LOW SERIOUS AREAS AND THEN CAN ACT ACCORDINGLY</a:t>
            </a:r>
          </a:p>
          <a:p>
            <a:pPr marL="342900" indent="-342900">
              <a:buAutoNum type="arabicPeriod"/>
            </a:pPr>
            <a:endParaRPr lang="en-IN" dirty="0"/>
          </a:p>
          <a:p>
            <a:r>
              <a:rPr lang="en-IN" dirty="0" smtClean="0"/>
              <a:t>THESE ARE SOME MY CONCLUSIONS </a:t>
            </a: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7680" y="1369423"/>
            <a:ext cx="3503748" cy="2627811"/>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906" y="4413067"/>
            <a:ext cx="3205296" cy="2136864"/>
          </a:xfrm>
          <a:prstGeom prst="rect">
            <a:avLst/>
          </a:prstGeom>
        </p:spPr>
      </p:pic>
      <p:sp>
        <p:nvSpPr>
          <p:cNvPr id="8" name="Left Brace 7"/>
          <p:cNvSpPr/>
          <p:nvPr/>
        </p:nvSpPr>
        <p:spPr>
          <a:xfrm>
            <a:off x="7254240" y="1506583"/>
            <a:ext cx="365760" cy="488550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9" name="Right Arrow 8"/>
          <p:cNvSpPr/>
          <p:nvPr/>
        </p:nvSpPr>
        <p:spPr>
          <a:xfrm rot="20898020">
            <a:off x="4838134" y="5207711"/>
            <a:ext cx="2679041" cy="1481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SERVICES CAN BE IMPROVED WITH THAT DATA</a:t>
            </a:r>
            <a:endParaRPr lang="en-IN" dirty="0"/>
          </a:p>
        </p:txBody>
      </p:sp>
    </p:spTree>
    <p:extLst>
      <p:ext uri="{BB962C8B-B14F-4D97-AF65-F5344CB8AC3E}">
        <p14:creationId xmlns:p14="http://schemas.microsoft.com/office/powerpoint/2010/main" val="595299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2987040" y="169818"/>
            <a:ext cx="5660571" cy="783772"/>
          </a:xfrm>
          <a:prstGeom prst="horizontalScroll">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130628" y="1497874"/>
            <a:ext cx="7019108" cy="5078313"/>
          </a:xfrm>
          <a:prstGeom prst="rect">
            <a:avLst/>
          </a:prstGeom>
          <a:solidFill>
            <a:schemeClr val="accent3">
              <a:lumMod val="75000"/>
            </a:schemeClr>
          </a:solidFill>
        </p:spPr>
        <p:txBody>
          <a:bodyPr wrap="square" rtlCol="0">
            <a:spAutoFit/>
          </a:bodyPr>
          <a:lstStyle/>
          <a:p>
            <a:r>
              <a:rPr lang="en-IN" dirty="0" smtClean="0"/>
              <a:t>WE ALL HAVE BEEN HIT HARD AND CORONA HAS ITS EFFECT LIKE EVERYWHERE ON THE PLANET .</a:t>
            </a:r>
          </a:p>
          <a:p>
            <a:endParaRPr lang="en-IN" dirty="0"/>
          </a:p>
          <a:p>
            <a:r>
              <a:rPr lang="en-IN" dirty="0" smtClean="0"/>
              <a:t>JUST ONE SECTOR HAS SHOWN SOME IMPROVEMENT AT THESE TIMES AND WE MUST USE THE RESPECTIVE SECTOR RESOURCES TO SHOW THAT WE CAN BE IMPROVE IN WHERE WE HAVE BEEN HIT HARD </a:t>
            </a:r>
          </a:p>
          <a:p>
            <a:endParaRPr lang="en-IN" dirty="0"/>
          </a:p>
          <a:p>
            <a:r>
              <a:rPr lang="en-IN" dirty="0" smtClean="0"/>
              <a:t>WE DON’T KNOW WHAT FUTURE HAS IN ITS POCKET FOR US BUT COVID 19 HAS DEFINITELY SHOWN US THAT NO MATTER WHAT WE MUST </a:t>
            </a:r>
          </a:p>
          <a:p>
            <a:endParaRPr lang="en-IN" dirty="0"/>
          </a:p>
          <a:p>
            <a:r>
              <a:rPr lang="en-IN" dirty="0" smtClean="0"/>
              <a:t>IMPROVE OUR HEALTH SERVICES , SO THAT WE CAN IMPROVE EVERYWHERE </a:t>
            </a:r>
          </a:p>
          <a:p>
            <a:endParaRPr lang="en-IN" dirty="0"/>
          </a:p>
          <a:p>
            <a:r>
              <a:rPr lang="en-IN" dirty="0" smtClean="0"/>
              <a:t>AS A FAMOUS QUOTE SAYS </a:t>
            </a:r>
          </a:p>
          <a:p>
            <a:endParaRPr lang="en-IN" dirty="0"/>
          </a:p>
          <a:p>
            <a:r>
              <a:rPr lang="en-IN" dirty="0" smtClean="0"/>
              <a:t>“HEALTH IS WEALTH”</a:t>
            </a:r>
          </a:p>
          <a:p>
            <a:endParaRPr lang="en-IN"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4395" y="1750423"/>
            <a:ext cx="3810000"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3293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30583" y="383177"/>
            <a:ext cx="5660571" cy="783772"/>
          </a:xfrm>
          <a:prstGeom prst="horizontalScroll">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7" name="TextBox 6"/>
          <p:cNvSpPr txBox="1"/>
          <p:nvPr/>
        </p:nvSpPr>
        <p:spPr>
          <a:xfrm>
            <a:off x="235130" y="1787624"/>
            <a:ext cx="7262950" cy="424731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IN" b="1" dirty="0" smtClean="0"/>
              <a:t>SO ULTIMATELY WE CAN SAY THAT THE IT INDUSTRY HAS PROVED THE NEWTON’S FIRST LAW OF MOTION CORRECT THAT IS </a:t>
            </a:r>
          </a:p>
          <a:p>
            <a:endParaRPr lang="en-IN" b="1" dirty="0"/>
          </a:p>
          <a:p>
            <a:r>
              <a:rPr lang="en-IN" b="1" dirty="0" smtClean="0">
                <a:solidFill>
                  <a:schemeClr val="bg1"/>
                </a:solidFill>
              </a:rPr>
              <a:t>“</a:t>
            </a:r>
            <a:r>
              <a:rPr lang="en-US" b="1" dirty="0" smtClean="0">
                <a:solidFill>
                  <a:schemeClr val="bg1"/>
                </a:solidFill>
              </a:rPr>
              <a:t>A body at rest remains at rest or, if in motion, remains in motion at constant velocity unless acted on by a net external force.”</a:t>
            </a:r>
          </a:p>
          <a:p>
            <a:endParaRPr lang="en-US" b="1" dirty="0"/>
          </a:p>
          <a:p>
            <a:r>
              <a:rPr lang="en-US" b="1" dirty="0" smtClean="0"/>
              <a:t>AT THIS CORONA TIME WHEN EVERYTHING COMES AT REST </a:t>
            </a:r>
          </a:p>
          <a:p>
            <a:endParaRPr lang="en-US" b="1" dirty="0"/>
          </a:p>
          <a:p>
            <a:r>
              <a:rPr lang="en-US" b="1" dirty="0" smtClean="0"/>
              <a:t>THE IT INDUSTRY PUT THEIR SHOES UP AND HIGH AND SHOWED US ALL A WAY TO KEEP MOVING FORWARD .</a:t>
            </a:r>
          </a:p>
          <a:p>
            <a:endParaRPr lang="en-US" b="1" dirty="0"/>
          </a:p>
          <a:p>
            <a:r>
              <a:rPr lang="en-US" b="1" dirty="0" smtClean="0"/>
              <a:t>THEY HAVE SHOWED THAT </a:t>
            </a:r>
          </a:p>
          <a:p>
            <a:endParaRPr lang="en-US" b="1" dirty="0"/>
          </a:p>
          <a:p>
            <a:r>
              <a:rPr lang="en-US" b="1" dirty="0" smtClean="0"/>
              <a:t>“NECESSITY IS THE MOTHER OF INVENTION AND CAN BE DONE BY ANYONE , JUST NEED THE WILL AND COURAGE.”</a:t>
            </a:r>
            <a:endParaRPr lang="en-IN" b="1" dirty="0" smtClean="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0685"/>
          <a:stretch/>
        </p:blipFill>
        <p:spPr>
          <a:xfrm>
            <a:off x="7733210" y="2103937"/>
            <a:ext cx="3939267" cy="2111012"/>
          </a:xfrm>
          <a:prstGeom prst="rect">
            <a:avLst/>
          </a:prstGeom>
        </p:spPr>
      </p:pic>
      <p:sp>
        <p:nvSpPr>
          <p:cNvPr id="5" name="TextBox 4"/>
          <p:cNvSpPr txBox="1"/>
          <p:nvPr/>
        </p:nvSpPr>
        <p:spPr>
          <a:xfrm>
            <a:off x="8064137" y="5886994"/>
            <a:ext cx="4066903" cy="923330"/>
          </a:xfrm>
          <a:prstGeom prst="rect">
            <a:avLst/>
          </a:prstGeom>
          <a:noFill/>
        </p:spPr>
        <p:txBody>
          <a:bodyPr wrap="square" rtlCol="0">
            <a:spAutoFit/>
          </a:bodyPr>
          <a:lstStyle/>
          <a:p>
            <a:r>
              <a:rPr lang="en-IN" dirty="0" smtClean="0"/>
              <a:t>BY </a:t>
            </a:r>
          </a:p>
          <a:p>
            <a:r>
              <a:rPr lang="en-IN" dirty="0" smtClean="0"/>
              <a:t>SANJEEV KUMAR SINGH 00711404419</a:t>
            </a:r>
          </a:p>
          <a:p>
            <a:r>
              <a:rPr lang="en-IN" dirty="0" smtClean="0"/>
              <a:t>KUMAR GAUTAM             01211404419</a:t>
            </a:r>
            <a:endParaRPr lang="en-IN" dirty="0"/>
          </a:p>
        </p:txBody>
      </p:sp>
    </p:spTree>
    <p:extLst>
      <p:ext uri="{BB962C8B-B14F-4D97-AF65-F5344CB8AC3E}">
        <p14:creationId xmlns:p14="http://schemas.microsoft.com/office/powerpoint/2010/main" val="1181945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30583" y="383177"/>
            <a:ext cx="5660571" cy="783772"/>
          </a:xfrm>
          <a:prstGeom prst="horizontalScroll">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7" name="TextBox 6"/>
          <p:cNvSpPr txBox="1"/>
          <p:nvPr/>
        </p:nvSpPr>
        <p:spPr>
          <a:xfrm>
            <a:off x="235130" y="1410788"/>
            <a:ext cx="7262950" cy="480131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IN" b="1" dirty="0" smtClean="0"/>
              <a:t>LETS HAVE A BRIEF LOOK AT THE “BEFORE CONDITION OF IT INDUSTRY” </a:t>
            </a:r>
          </a:p>
          <a:p>
            <a:endParaRPr lang="en-IN" b="1" dirty="0"/>
          </a:p>
          <a:p>
            <a:r>
              <a:rPr lang="en-IN" b="1" dirty="0" smtClean="0"/>
              <a:t>SO BEFORE CORONA IT INDUSTRY DOESN’T HAVE THE EXPOSURE AS </a:t>
            </a:r>
          </a:p>
          <a:p>
            <a:r>
              <a:rPr lang="en-IN" b="1" dirty="0" smtClean="0"/>
              <a:t>AFTER CORONA </a:t>
            </a:r>
          </a:p>
          <a:p>
            <a:endParaRPr lang="en-IN" b="1" dirty="0"/>
          </a:p>
          <a:p>
            <a:r>
              <a:rPr lang="en-IN" b="1" dirty="0" smtClean="0"/>
              <a:t>WHEN ONE THINK ABOUT THE INDUSTRY , THEY JUST GET THE INDUSTRY WHICH DEALS WITH NETWORKS , COMPUTERS ETC </a:t>
            </a:r>
          </a:p>
          <a:p>
            <a:endParaRPr lang="en-IN" b="1" dirty="0"/>
          </a:p>
          <a:p>
            <a:r>
              <a:rPr lang="en-IN" b="1" dirty="0" smtClean="0"/>
              <a:t>LIKE </a:t>
            </a:r>
          </a:p>
          <a:p>
            <a:r>
              <a:rPr lang="en-IN" b="1" dirty="0" smtClean="0"/>
              <a:t>“IT INDUSTRY DEALS WITH MOBILE NETWORKS.”</a:t>
            </a:r>
          </a:p>
          <a:p>
            <a:endParaRPr lang="en-IN" b="1" dirty="0"/>
          </a:p>
          <a:p>
            <a:r>
              <a:rPr lang="en-IN" b="1" dirty="0" smtClean="0"/>
              <a:t>“IT INDUSTRY DEALS WITH THE COMPUTERS.”</a:t>
            </a:r>
          </a:p>
          <a:p>
            <a:endParaRPr lang="en-IN" b="1" dirty="0"/>
          </a:p>
          <a:p>
            <a:r>
              <a:rPr lang="en-IN" b="1" dirty="0" smtClean="0"/>
              <a:t>IN OUR COUNTRY “IT INDUSTRY MEANS WIPRO AND INFOSYS JUST TWO”</a:t>
            </a:r>
          </a:p>
          <a:p>
            <a:endParaRPr lang="en-IN" b="1" dirty="0"/>
          </a:p>
          <a:p>
            <a:r>
              <a:rPr lang="en-IN" b="1" dirty="0" smtClean="0"/>
              <a:t>THESE ARE SOME BASIC ASSUMPTIONS THAT WAS MADE BEFORE CORONA ABOUT THE IT INDUSTRY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3581"/>
          <a:stretch/>
        </p:blipFill>
        <p:spPr>
          <a:xfrm>
            <a:off x="7683078" y="1599468"/>
            <a:ext cx="4286250" cy="429805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078" y="1599468"/>
            <a:ext cx="2092749" cy="1567542"/>
          </a:xfrm>
          <a:prstGeom prst="rect">
            <a:avLst/>
          </a:prstGeom>
        </p:spPr>
      </p:pic>
      <p:sp>
        <p:nvSpPr>
          <p:cNvPr id="9" name="TextBox 8"/>
          <p:cNvSpPr txBox="1"/>
          <p:nvPr/>
        </p:nvSpPr>
        <p:spPr>
          <a:xfrm>
            <a:off x="8064137" y="5886994"/>
            <a:ext cx="4066903" cy="923330"/>
          </a:xfrm>
          <a:prstGeom prst="rect">
            <a:avLst/>
          </a:prstGeom>
          <a:noFill/>
        </p:spPr>
        <p:txBody>
          <a:bodyPr wrap="square" rtlCol="0">
            <a:spAutoFit/>
          </a:bodyPr>
          <a:lstStyle/>
          <a:p>
            <a:r>
              <a:rPr lang="en-IN" dirty="0" smtClean="0"/>
              <a:t>BY </a:t>
            </a:r>
          </a:p>
          <a:p>
            <a:r>
              <a:rPr lang="en-IN" dirty="0" smtClean="0"/>
              <a:t>SANJEEV KUMAR SINGH 00711404419</a:t>
            </a:r>
          </a:p>
          <a:p>
            <a:r>
              <a:rPr lang="en-IN" dirty="0" smtClean="0"/>
              <a:t>KUMAR GAUTAM             01211404419</a:t>
            </a:r>
            <a:endParaRPr lang="en-IN" dirty="0"/>
          </a:p>
        </p:txBody>
      </p:sp>
    </p:spTree>
    <p:extLst>
      <p:ext uri="{BB962C8B-B14F-4D97-AF65-F5344CB8AC3E}">
        <p14:creationId xmlns:p14="http://schemas.microsoft.com/office/powerpoint/2010/main" val="2346135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30583" y="383177"/>
            <a:ext cx="5660571" cy="783772"/>
          </a:xfrm>
          <a:prstGeom prst="horizontalScroll">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365760" y="1602377"/>
            <a:ext cx="5329645" cy="4524315"/>
          </a:xfrm>
          <a:prstGeom prst="rect">
            <a:avLst/>
          </a:prstGeom>
          <a:solidFill>
            <a:srgbClr val="C00000"/>
          </a:solidFill>
        </p:spPr>
        <p:txBody>
          <a:bodyPr wrap="square" rtlCol="0">
            <a:spAutoFit/>
          </a:bodyPr>
          <a:lstStyle/>
          <a:p>
            <a:r>
              <a:rPr lang="en-IN" dirty="0" smtClean="0"/>
              <a:t>BY JUST LOOKING BACK WE CAN EASILY ANALYZE ALL BY OURSELVES THAT </a:t>
            </a:r>
          </a:p>
          <a:p>
            <a:r>
              <a:rPr lang="en-IN" dirty="0" smtClean="0"/>
              <a:t>BEFORE CORONA THERE WERE NOT MUCH OF ANY DEVELOPMENT IN OUR IT SECTOR </a:t>
            </a:r>
          </a:p>
          <a:p>
            <a:endParaRPr lang="en-IN" dirty="0"/>
          </a:p>
          <a:p>
            <a:r>
              <a:rPr lang="en-IN" dirty="0" smtClean="0"/>
              <a:t>LIKE </a:t>
            </a:r>
          </a:p>
          <a:p>
            <a:endParaRPr lang="en-IN" dirty="0"/>
          </a:p>
          <a:p>
            <a:r>
              <a:rPr lang="en-IN" dirty="0" smtClean="0"/>
              <a:t>FOR VIDEO CALLING WE JUST HAD WATSAPP , FBMESSENGER, GOOGLE DUO , ON WHICH WE CAN DO LIMITED GROUP CALLS (EITHER VIDEO OR AUDIO)</a:t>
            </a:r>
          </a:p>
          <a:p>
            <a:endParaRPr lang="en-IN" dirty="0"/>
          </a:p>
          <a:p>
            <a:r>
              <a:rPr lang="en-IN" dirty="0" smtClean="0"/>
              <a:t>FOR OUR ENTERTAINMENTS WE HAD TO GO TO THEATRES TO WATCH SOME MOVIES .</a:t>
            </a:r>
          </a:p>
          <a:p>
            <a:endParaRPr lang="en-IN" dirty="0"/>
          </a:p>
          <a:p>
            <a:r>
              <a:rPr lang="en-IN" dirty="0" smtClean="0"/>
              <a:t>FOR DOING OUR CLASSES WE HAD TO BE PHYSICALLY PRESENT </a:t>
            </a:r>
            <a:endParaRPr lang="en-IN"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3897"/>
          <a:stretch/>
        </p:blipFill>
        <p:spPr>
          <a:xfrm>
            <a:off x="8969846" y="1568189"/>
            <a:ext cx="2317416" cy="2648078"/>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8788" r="5931"/>
          <a:stretch/>
        </p:blipFill>
        <p:spPr>
          <a:xfrm>
            <a:off x="6149911" y="1837057"/>
            <a:ext cx="2445449" cy="2222681"/>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b="7572"/>
          <a:stretch/>
        </p:blipFill>
        <p:spPr>
          <a:xfrm>
            <a:off x="8001743" y="4372795"/>
            <a:ext cx="1936206" cy="2237009"/>
          </a:xfrm>
          <a:prstGeom prst="rect">
            <a:avLst/>
          </a:prstGeom>
        </p:spPr>
      </p:pic>
      <p:sp>
        <p:nvSpPr>
          <p:cNvPr id="9" name="Left Brace 8"/>
          <p:cNvSpPr/>
          <p:nvPr/>
        </p:nvSpPr>
        <p:spPr>
          <a:xfrm>
            <a:off x="5468983" y="1769382"/>
            <a:ext cx="680928" cy="4824549"/>
          </a:xfrm>
          <a:prstGeom prst="leftBrace">
            <a:avLst>
              <a:gd name="adj1" fmla="val 8333"/>
              <a:gd name="adj2" fmla="val 5198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0" name="Left Brace 9"/>
          <p:cNvSpPr/>
          <p:nvPr/>
        </p:nvSpPr>
        <p:spPr>
          <a:xfrm rot="10800000">
            <a:off x="11321284" y="1452259"/>
            <a:ext cx="680928" cy="4824549"/>
          </a:xfrm>
          <a:prstGeom prst="leftBrace">
            <a:avLst>
              <a:gd name="adj1" fmla="val 8333"/>
              <a:gd name="adj2" fmla="val 5198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 name="Right Arrow 10"/>
          <p:cNvSpPr/>
          <p:nvPr/>
        </p:nvSpPr>
        <p:spPr>
          <a:xfrm rot="19948068">
            <a:off x="5997468" y="4866491"/>
            <a:ext cx="2065443" cy="109704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LIMITED DEVELOPMENTS</a:t>
            </a:r>
            <a:endParaRPr lang="en-IN" dirty="0"/>
          </a:p>
        </p:txBody>
      </p:sp>
    </p:spTree>
    <p:extLst>
      <p:ext uri="{BB962C8B-B14F-4D97-AF65-F5344CB8AC3E}">
        <p14:creationId xmlns:p14="http://schemas.microsoft.com/office/powerpoint/2010/main" val="369870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30583" y="383177"/>
            <a:ext cx="5660571" cy="783772"/>
          </a:xfrm>
          <a:prstGeom prst="horizontalScroll">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7" name="TextBox 6"/>
          <p:cNvSpPr txBox="1"/>
          <p:nvPr/>
        </p:nvSpPr>
        <p:spPr>
          <a:xfrm>
            <a:off x="235130" y="1410788"/>
            <a:ext cx="7262950" cy="5355312"/>
          </a:xfrm>
          <a:prstGeom prst="rect">
            <a:avLst/>
          </a:prstGeom>
          <a:solidFill>
            <a:schemeClr val="accent5">
              <a:lumMod val="50000"/>
            </a:schemeClr>
          </a:solidFill>
        </p:spPr>
        <p:txBody>
          <a:bodyPr wrap="square" rtlCol="0">
            <a:spAutoFit/>
          </a:bodyPr>
          <a:lstStyle/>
          <a:p>
            <a:r>
              <a:rPr lang="en-IN" b="1" dirty="0" smtClean="0"/>
              <a:t>NOW AFTER CORONA </a:t>
            </a:r>
          </a:p>
          <a:p>
            <a:endParaRPr lang="en-IN" b="1" dirty="0"/>
          </a:p>
          <a:p>
            <a:r>
              <a:rPr lang="en-IN" b="1" dirty="0" smtClean="0"/>
              <a:t>BASICALLY THIS IS THE LONE SECTOR WHICH HAS THE MOST  PROFITS IN TERMS OF MONEY AND RESOURCES , EVEN THOUGH CORONA WAS ALL ON ITS VERGE OF EXPANSION , THE INDUSTRY LONE SURVIVES AT ITS VERY  BEST . </a:t>
            </a:r>
          </a:p>
          <a:p>
            <a:endParaRPr lang="en-IN" b="1" dirty="0"/>
          </a:p>
          <a:p>
            <a:r>
              <a:rPr lang="en-IN" b="1" dirty="0" smtClean="0"/>
              <a:t>AFTER CORONA THE INDUSTRY GAINED MORE NUMBER OF TECHNOLOGIES , THE INDUSTRY BOOSTED UP THEIR NETWORK CHAIN FLOW THAT THE DATA TRANSMISSION CAN BE DONE SMOOTHLY AND EFFECTIVELY </a:t>
            </a:r>
          </a:p>
          <a:p>
            <a:endParaRPr lang="en-IN" b="1" dirty="0"/>
          </a:p>
          <a:p>
            <a:r>
              <a:rPr lang="en-IN" b="1" dirty="0" smtClean="0"/>
              <a:t>WHATELSE WHERE THE INDUSTRY DOESN’T LOOK THE AREA WITHIN ITSELF IS NOW THE MOST SECURED AND POWERFUL </a:t>
            </a:r>
          </a:p>
          <a:p>
            <a:r>
              <a:rPr lang="en-IN" b="1" dirty="0" smtClean="0"/>
              <a:t>LIKE </a:t>
            </a:r>
          </a:p>
          <a:p>
            <a:r>
              <a:rPr lang="en-IN" b="1" dirty="0" smtClean="0"/>
              <a:t>THE IT SYSTEM SECURITY IS NOW BEING THE MOST PREFERRED LIST </a:t>
            </a:r>
          </a:p>
          <a:p>
            <a:endParaRPr lang="en-IN" b="1" dirty="0"/>
          </a:p>
          <a:p>
            <a:r>
              <a:rPr lang="en-IN" b="1" dirty="0" smtClean="0"/>
              <a:t>BEFORE WE HAVE JUST WATSAPP FOR VIDEOCALLING ETC NOW WE HAVE GIVEN MULTIPLE OPTIONS AND DAY BY DAY ITS EVOLVING.</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8080" y="2406295"/>
            <a:ext cx="4518727" cy="3009976"/>
          </a:xfrm>
          <a:prstGeom prst="rect">
            <a:avLst/>
          </a:prstGeom>
          <a:ln w="88900" cap="sq" cmpd="thickThin">
            <a:solidFill>
              <a:srgbClr val="000000"/>
            </a:solidFill>
            <a:prstDash val="solid"/>
            <a:miter lim="800000"/>
          </a:ln>
          <a:effectLst>
            <a:innerShdw blurRad="76200">
              <a:srgbClr val="000000"/>
            </a:innerShdw>
          </a:effectLst>
        </p:spPr>
      </p:pic>
      <p:sp>
        <p:nvSpPr>
          <p:cNvPr id="9" name="TextBox 8"/>
          <p:cNvSpPr txBox="1"/>
          <p:nvPr/>
        </p:nvSpPr>
        <p:spPr>
          <a:xfrm>
            <a:off x="8064137" y="5886994"/>
            <a:ext cx="4066903" cy="646331"/>
          </a:xfrm>
          <a:prstGeom prst="rect">
            <a:avLst/>
          </a:prstGeom>
          <a:noFill/>
        </p:spPr>
        <p:txBody>
          <a:bodyPr wrap="square" rtlCol="0">
            <a:spAutoFit/>
          </a:bodyPr>
          <a:lstStyle/>
          <a:p>
            <a:r>
              <a:rPr lang="en-IN" dirty="0" smtClean="0"/>
              <a:t>BY </a:t>
            </a:r>
          </a:p>
          <a:p>
            <a:r>
              <a:rPr lang="en-IN" dirty="0" smtClean="0"/>
              <a:t>SANJEEV KUMAR </a:t>
            </a:r>
            <a:r>
              <a:rPr lang="en-IN" dirty="0" smtClean="0"/>
              <a:t>SINGH</a:t>
            </a:r>
            <a:endParaRPr lang="en-IN" dirty="0" smtClean="0"/>
          </a:p>
        </p:txBody>
      </p:sp>
    </p:spTree>
    <p:extLst>
      <p:ext uri="{BB962C8B-B14F-4D97-AF65-F5344CB8AC3E}">
        <p14:creationId xmlns:p14="http://schemas.microsoft.com/office/powerpoint/2010/main" val="127223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13165" y="283029"/>
            <a:ext cx="5660571" cy="783772"/>
          </a:xfrm>
          <a:prstGeom prst="horizontalScroll">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6" name="TextBox 5"/>
          <p:cNvSpPr txBox="1"/>
          <p:nvPr/>
        </p:nvSpPr>
        <p:spPr>
          <a:xfrm>
            <a:off x="409303" y="1820092"/>
            <a:ext cx="4676503" cy="3416320"/>
          </a:xfrm>
          <a:prstGeom prst="rect">
            <a:avLst/>
          </a:prstGeom>
          <a:solidFill>
            <a:srgbClr val="00B0F0"/>
          </a:solidFill>
        </p:spPr>
        <p:txBody>
          <a:bodyPr wrap="square" rtlCol="0">
            <a:spAutoFit/>
          </a:bodyPr>
          <a:lstStyle/>
          <a:p>
            <a:r>
              <a:rPr lang="en-IN" b="1" dirty="0" smtClean="0"/>
              <a:t>SO WE CAN DEFINITELY SAY THAT FOR ALL OTHERS SECTORS “CORONA HAS COME AS A FOE BUT FOR THE IT SECTOR CORONA ARRIVE LIKE A FRIEND”</a:t>
            </a:r>
          </a:p>
          <a:p>
            <a:endParaRPr lang="en-IN" b="1" dirty="0"/>
          </a:p>
          <a:p>
            <a:r>
              <a:rPr lang="en-IN" b="1" dirty="0" smtClean="0"/>
              <a:t>ACCORDING TO VARIOUS REPORTS </a:t>
            </a:r>
          </a:p>
          <a:p>
            <a:endParaRPr lang="en-IN" b="1" dirty="0"/>
          </a:p>
          <a:p>
            <a:r>
              <a:rPr lang="en-IN" b="1" dirty="0" smtClean="0"/>
              <a:t>THE APP PUBLISHERS %TAGE GROWS FROM 2 TO 3% GLOBALLY FOR INDIA</a:t>
            </a:r>
          </a:p>
          <a:p>
            <a:endParaRPr lang="en-IN" b="1" dirty="0"/>
          </a:p>
          <a:p>
            <a:r>
              <a:rPr lang="en-IN" b="1" dirty="0" smtClean="0"/>
              <a:t>THE NUMBERS OF APPS BY INDIA ALSO SEEN GROWTH FROM 4 TO 5% GLOBALLY </a:t>
            </a:r>
            <a:endParaRPr lang="en-IN" b="1" dirty="0"/>
          </a:p>
        </p:txBody>
      </p:sp>
      <p:pic>
        <p:nvPicPr>
          <p:cNvPr id="7" name="Picture 6"/>
          <p:cNvPicPr>
            <a:picLocks noChangeAspect="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12901" t="39865" r="35497" b="28735"/>
          <a:stretch/>
        </p:blipFill>
        <p:spPr>
          <a:xfrm>
            <a:off x="5843451" y="1445623"/>
            <a:ext cx="5338355" cy="1827222"/>
          </a:xfrm>
          <a:prstGeom prst="rect">
            <a:avLst/>
          </a:prstGeom>
        </p:spPr>
      </p:pic>
      <p:sp>
        <p:nvSpPr>
          <p:cNvPr id="8" name="Rounded Rectangle 7"/>
          <p:cNvSpPr/>
          <p:nvPr/>
        </p:nvSpPr>
        <p:spPr>
          <a:xfrm>
            <a:off x="6644640" y="2952206"/>
            <a:ext cx="316121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 PUBLISHER %TAGE</a:t>
            </a:r>
            <a:endParaRPr lang="en-IN"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0649" t="35094" r="30044" b="31352"/>
          <a:stretch/>
        </p:blipFill>
        <p:spPr>
          <a:xfrm>
            <a:off x="5590903" y="4119154"/>
            <a:ext cx="5965372" cy="1898469"/>
          </a:xfrm>
          <a:prstGeom prst="rect">
            <a:avLst/>
          </a:prstGeom>
        </p:spPr>
      </p:pic>
      <p:sp>
        <p:nvSpPr>
          <p:cNvPr id="10" name="Rounded Rectangle 9"/>
          <p:cNvSpPr/>
          <p:nvPr/>
        </p:nvSpPr>
        <p:spPr>
          <a:xfrm>
            <a:off x="6992983" y="5743304"/>
            <a:ext cx="316121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 BY INDIANS %TAGE</a:t>
            </a:r>
            <a:endParaRPr lang="en-IN" dirty="0"/>
          </a:p>
        </p:txBody>
      </p:sp>
    </p:spTree>
    <p:extLst>
      <p:ext uri="{BB962C8B-B14F-4D97-AF65-F5344CB8AC3E}">
        <p14:creationId xmlns:p14="http://schemas.microsoft.com/office/powerpoint/2010/main" val="1474993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13165" y="283029"/>
            <a:ext cx="5660571" cy="783772"/>
          </a:xfrm>
          <a:prstGeom prst="horizontalScroll">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378822" y="1637212"/>
            <a:ext cx="7058298" cy="4247317"/>
          </a:xfrm>
          <a:prstGeom prst="rect">
            <a:avLst/>
          </a:prstGeom>
          <a:solidFill>
            <a:schemeClr val="accent4">
              <a:lumMod val="75000"/>
            </a:schemeClr>
          </a:solidFill>
        </p:spPr>
        <p:txBody>
          <a:bodyPr wrap="square" rtlCol="0">
            <a:spAutoFit/>
          </a:bodyPr>
          <a:lstStyle/>
          <a:p>
            <a:r>
              <a:rPr lang="en-IN" dirty="0" smtClean="0"/>
              <a:t>SO NOW FROM ALL OF THAT TECHNOLOGY AND NETWORK STRENGTH WE CAN ACHIEVE GREATNESS IN TERMS OF HEALTH , ENTERTAINMENT , FULL LIFE FOR OUR COUNTRY IF PROPERLY USED</a:t>
            </a:r>
          </a:p>
          <a:p>
            <a:endParaRPr lang="en-IN" dirty="0"/>
          </a:p>
          <a:p>
            <a:r>
              <a:rPr lang="en-IN" dirty="0" smtClean="0"/>
              <a:t>LIKE AT THESE TIME WE GET AN APP KNOWN AS “AAROGYA SETU” . THE APP IS DEVELOPED UNDER INDIAN GOVERNMENT VISION AND QUITE USEFUL BUT IT IS NOT AS GOOD AS IT SHOULD BE </a:t>
            </a:r>
          </a:p>
          <a:p>
            <a:endParaRPr lang="en-IN" dirty="0"/>
          </a:p>
          <a:p>
            <a:r>
              <a:rPr lang="en-IN" dirty="0" smtClean="0"/>
              <a:t>SEE IN THE APP THERE’S A FLAW , THAT IS THE CHECKING SYSTEM FOR A COVID INFECTION IS MADE TOTALLY USER INPUT DEPENDENT , SO IT IS VERY EASY TO BYPASS THAT AND MAKE ONESELF SAFE , IT DOESN’T MATTER THAT THE ONE IS INFECTED OR NOT </a:t>
            </a:r>
          </a:p>
          <a:p>
            <a:endParaRPr lang="en-IN" dirty="0"/>
          </a:p>
          <a:p>
            <a:r>
              <a:rPr lang="en-IN" dirty="0" smtClean="0"/>
              <a:t>LIKE USER JUST HAVE TO ANSWER ALL THE QUESTIONS FOR THE SYMPTOMS TO “NO” AND THEN ALL THINGS DONE AND DUSTED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644" y="1066801"/>
            <a:ext cx="3628453" cy="5654804"/>
          </a:xfrm>
          <a:prstGeom prst="rect">
            <a:avLst/>
          </a:prstGeom>
        </p:spPr>
      </p:pic>
      <p:sp>
        <p:nvSpPr>
          <p:cNvPr id="7" name="Right Arrow 6"/>
          <p:cNvSpPr/>
          <p:nvPr/>
        </p:nvSpPr>
        <p:spPr>
          <a:xfrm rot="20768404">
            <a:off x="6915482" y="4551366"/>
            <a:ext cx="2568748" cy="157087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PRETTY EASY TO BYPASS AND MAKE ONE SAFE</a:t>
            </a:r>
            <a:endParaRPr lang="en-IN" dirty="0"/>
          </a:p>
        </p:txBody>
      </p:sp>
    </p:spTree>
    <p:extLst>
      <p:ext uri="{BB962C8B-B14F-4D97-AF65-F5344CB8AC3E}">
        <p14:creationId xmlns:p14="http://schemas.microsoft.com/office/powerpoint/2010/main" val="1724093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2995748" y="300447"/>
            <a:ext cx="5660571" cy="78377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226424" y="1306286"/>
            <a:ext cx="8186057" cy="5355312"/>
          </a:xfrm>
          <a:prstGeom prst="rect">
            <a:avLst/>
          </a:prstGeom>
          <a:solidFill>
            <a:schemeClr val="accent5"/>
          </a:solidFill>
        </p:spPr>
        <p:txBody>
          <a:bodyPr wrap="square" rtlCol="0">
            <a:spAutoFit/>
          </a:bodyPr>
          <a:lstStyle/>
          <a:p>
            <a:r>
              <a:rPr lang="en-IN" b="1" dirty="0" smtClean="0"/>
              <a:t>NOW THE APP IS NOT MUCH OF A USE IN TERMS OF ITS WORKING </a:t>
            </a:r>
          </a:p>
          <a:p>
            <a:endParaRPr lang="en-IN" b="1" dirty="0"/>
          </a:p>
          <a:p>
            <a:r>
              <a:rPr lang="en-IN" b="1" dirty="0" smtClean="0"/>
              <a:t>SO WHAT CAN BE DONE AFTER THIS </a:t>
            </a:r>
          </a:p>
          <a:p>
            <a:endParaRPr lang="en-IN" b="1" dirty="0"/>
          </a:p>
          <a:p>
            <a:r>
              <a:rPr lang="en-IN" b="1" dirty="0" smtClean="0"/>
              <a:t>MY IDEA IS THAT THIS APP IS A GEM BUT NEEDS A CHANGEOVER AND THIS CAN BE DONE BY JUST UPDATING SOME FEATURES IN IT , SO THAT THE USEFULNESS OF IT CAN BE ACHIEVED </a:t>
            </a:r>
          </a:p>
          <a:p>
            <a:endParaRPr lang="en-IN" b="1" dirty="0"/>
          </a:p>
          <a:p>
            <a:r>
              <a:rPr lang="en-IN" b="1" dirty="0" smtClean="0"/>
              <a:t>LOOK OUR COUNTRY IS IN VERY BAD SITUATION IN TERMS OF ITS HEALTH SERVICES AND FACILITIES , AND WE KNOW THAT  </a:t>
            </a:r>
          </a:p>
          <a:p>
            <a:endParaRPr lang="en-IN" b="1" dirty="0"/>
          </a:p>
          <a:p>
            <a:r>
              <a:rPr lang="en-IN" b="1" dirty="0" smtClean="0"/>
              <a:t>ACCORDING TO REPORTS THERE WERE THOUSANDS EVEN LAKHS OF DEATH HAPPENED IN JUST OVER 9 MONTHS IN COVID IN INDIA AND THAT JUST BECAUSE THE SOME DIDN’T GET THE BEDS AND TREATMENT ON TIME AND ALSO MANY HAPPENED DUE TO PREVIOUS HEALTH ISSUES .</a:t>
            </a:r>
          </a:p>
          <a:p>
            <a:r>
              <a:rPr lang="en-IN" b="1" dirty="0" smtClean="0"/>
              <a:t>REPORTS ALSO SUGGESTS THAT THE NUMBER OF DEATH IS MORE IN THE PATIENTS WHO HAD PREVIOUS HEALTH ISSUES LIKE HEART DISEASE OR DIABETES AND AS THE PATIENTS DIDN’T KNOW ABOUT THEIR PREVIOUS CONDITIONS THEY SUFFERED MORE  </a:t>
            </a:r>
            <a:endParaRPr lang="en-IN" b="1"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1775" t="62029" r="61905" b="21501"/>
          <a:stretch/>
        </p:blipFill>
        <p:spPr>
          <a:xfrm>
            <a:off x="8142515" y="1242920"/>
            <a:ext cx="3866605" cy="1360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ounded Rectangle 6"/>
          <p:cNvSpPr/>
          <p:nvPr/>
        </p:nvSpPr>
        <p:spPr>
          <a:xfrm>
            <a:off x="9078686" y="2643052"/>
            <a:ext cx="2721428" cy="857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DEATHS TILL NOW IN JUST 9 MONTHS FROM 1 DEATH, 13 MARCH 2020 </a:t>
            </a:r>
            <a:endParaRPr lang="en-IN" dirty="0"/>
          </a:p>
        </p:txBody>
      </p:sp>
      <p:sp>
        <p:nvSpPr>
          <p:cNvPr id="8" name="Isosceles Triangle 7"/>
          <p:cNvSpPr/>
          <p:nvPr/>
        </p:nvSpPr>
        <p:spPr>
          <a:xfrm>
            <a:off x="8795657" y="3701141"/>
            <a:ext cx="3004457" cy="2891247"/>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PREVIOUS HEALTH ISSUES MORE NUMBER OF DEATHS</a:t>
            </a:r>
            <a:endParaRPr lang="en-IN" dirty="0"/>
          </a:p>
        </p:txBody>
      </p:sp>
      <p:sp>
        <p:nvSpPr>
          <p:cNvPr id="9" name="Up Arrow 8"/>
          <p:cNvSpPr/>
          <p:nvPr/>
        </p:nvSpPr>
        <p:spPr>
          <a:xfrm>
            <a:off x="8351519" y="4798423"/>
            <a:ext cx="644434" cy="158496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701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13165" y="283029"/>
            <a:ext cx="5660571" cy="783772"/>
          </a:xfrm>
          <a:prstGeom prst="horizontalScrol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5" name="TextBox 4"/>
          <p:cNvSpPr txBox="1"/>
          <p:nvPr/>
        </p:nvSpPr>
        <p:spPr>
          <a:xfrm>
            <a:off x="409303" y="1663337"/>
            <a:ext cx="6244046" cy="4801314"/>
          </a:xfrm>
          <a:prstGeom prst="rect">
            <a:avLst/>
          </a:prstGeom>
          <a:solidFill>
            <a:srgbClr val="0070C0"/>
          </a:solidFill>
        </p:spPr>
        <p:txBody>
          <a:bodyPr wrap="square" rtlCol="0">
            <a:spAutoFit/>
          </a:bodyPr>
          <a:lstStyle/>
          <a:p>
            <a:r>
              <a:rPr lang="en-IN" dirty="0" smtClean="0"/>
              <a:t>VARIOUS SURVEYS CONCLUDED THAT </a:t>
            </a:r>
          </a:p>
          <a:p>
            <a:r>
              <a:rPr lang="en-IN" dirty="0" smtClean="0"/>
              <a:t>EVERY ONE IN A 4 PERSON DIES DUE TO HEART DISEASE , THAT IS MAILY BECAUSE OF CARDIO VASCULAR DISEASES </a:t>
            </a:r>
          </a:p>
          <a:p>
            <a:endParaRPr lang="en-IN" dirty="0"/>
          </a:p>
          <a:p>
            <a:r>
              <a:rPr lang="en-IN" dirty="0" smtClean="0"/>
              <a:t>THESE DISEASES ARE MAINLY BECAUSE OF HIGH AND LOW BLOOD PRESSURE</a:t>
            </a:r>
          </a:p>
          <a:p>
            <a:endParaRPr lang="en-IN" dirty="0"/>
          </a:p>
          <a:p>
            <a:r>
              <a:rPr lang="en-IN" dirty="0" smtClean="0"/>
              <a:t>EVEN MORE TO THE FACT ONE IN EVERY 6 PERSON IN INDIA DIES DUE TO DIABETES </a:t>
            </a:r>
          </a:p>
          <a:p>
            <a:endParaRPr lang="en-IN" dirty="0"/>
          </a:p>
          <a:p>
            <a:r>
              <a:rPr lang="en-IN" dirty="0" smtClean="0"/>
              <a:t>THESE ARE SOME ISSUES WHICH IF PEOPLE TAKE CARE THEY CAN EASILY MAINTAIN LONGER LIFE SPAN </a:t>
            </a:r>
          </a:p>
          <a:p>
            <a:endParaRPr lang="en-IN" dirty="0"/>
          </a:p>
          <a:p>
            <a:r>
              <a:rPr lang="en-IN" dirty="0" smtClean="0"/>
              <a:t>SO WHAT CAN BE DONE TO DERAIL THAT DATA , SO THAT THE HEALTH ISSUES CAN DETECT AT THEIR EARLIEST FOR THE ISSUES SO THAT THE SYSTEM CAN SAVE SOME DAMAGES FOR THE FUTURE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840" y="977870"/>
            <a:ext cx="2103137" cy="280137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2700" y="4458787"/>
            <a:ext cx="2509996" cy="1882497"/>
          </a:xfrm>
          <a:prstGeom prst="rect">
            <a:avLst/>
          </a:prstGeom>
        </p:spPr>
      </p:pic>
      <p:sp>
        <p:nvSpPr>
          <p:cNvPr id="8" name="Rectangle 7"/>
          <p:cNvSpPr/>
          <p:nvPr/>
        </p:nvSpPr>
        <p:spPr>
          <a:xfrm>
            <a:off x="6992983" y="2804159"/>
            <a:ext cx="2394857"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EVERY 1 PERSON IN 4 IN INDIA HAVE HEART DISEASES</a:t>
            </a:r>
            <a:endParaRPr lang="en-IN" dirty="0"/>
          </a:p>
        </p:txBody>
      </p:sp>
      <p:sp>
        <p:nvSpPr>
          <p:cNvPr id="9" name="Rectangle 8"/>
          <p:cNvSpPr/>
          <p:nvPr/>
        </p:nvSpPr>
        <p:spPr>
          <a:xfrm>
            <a:off x="6877843" y="5212079"/>
            <a:ext cx="2394857"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EVERY 1 PERSON IN 6 IN INDIA HAVE DIABETES</a:t>
            </a:r>
            <a:endParaRPr lang="en-IN" dirty="0"/>
          </a:p>
        </p:txBody>
      </p:sp>
    </p:spTree>
    <p:extLst>
      <p:ext uri="{BB962C8B-B14F-4D97-AF65-F5344CB8AC3E}">
        <p14:creationId xmlns:p14="http://schemas.microsoft.com/office/powerpoint/2010/main" val="911651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13165" y="283029"/>
            <a:ext cx="5660571" cy="783772"/>
          </a:xfrm>
          <a:prstGeom prst="horizontalScroll">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AFTER REMAINS OF CORONA ON </a:t>
            </a:r>
          </a:p>
          <a:p>
            <a:pPr algn="ctr"/>
            <a:r>
              <a:rPr lang="en-IN" sz="2400" b="1" dirty="0" smtClean="0">
                <a:solidFill>
                  <a:schemeClr val="tx1"/>
                </a:solidFill>
              </a:rPr>
              <a:t>IT INDUSTRY</a:t>
            </a:r>
            <a:endParaRPr lang="en-IN" sz="2400" b="1" dirty="0">
              <a:solidFill>
                <a:schemeClr val="tx1"/>
              </a:solidFill>
            </a:endParaRPr>
          </a:p>
        </p:txBody>
      </p:sp>
      <p:sp>
        <p:nvSpPr>
          <p:cNvPr id="6" name="TextBox 5"/>
          <p:cNvSpPr txBox="1"/>
          <p:nvPr/>
        </p:nvSpPr>
        <p:spPr>
          <a:xfrm>
            <a:off x="426547" y="1568097"/>
            <a:ext cx="6296297" cy="4247317"/>
          </a:xfrm>
          <a:prstGeom prst="rect">
            <a:avLst/>
          </a:prstGeom>
          <a:solidFill>
            <a:srgbClr val="00B050"/>
          </a:solidFill>
        </p:spPr>
        <p:txBody>
          <a:bodyPr wrap="square" rtlCol="0">
            <a:spAutoFit/>
          </a:bodyPr>
          <a:lstStyle/>
          <a:p>
            <a:r>
              <a:rPr lang="en-IN" dirty="0" smtClean="0"/>
              <a:t>NOW CORONA HAS GIVEN HAS SOME SOURCES THAT CAN HELP IN MAINTAINING THESE SEE HOW </a:t>
            </a:r>
          </a:p>
          <a:p>
            <a:endParaRPr lang="en-IN" dirty="0"/>
          </a:p>
          <a:p>
            <a:r>
              <a:rPr lang="en-IN" dirty="0" smtClean="0"/>
              <a:t>IF WE JUST ADD SOME FEATURES LIKE </a:t>
            </a:r>
          </a:p>
          <a:p>
            <a:endParaRPr lang="en-IN" dirty="0"/>
          </a:p>
          <a:p>
            <a:r>
              <a:rPr lang="en-IN" dirty="0" smtClean="0"/>
              <a:t>UPDATING BLOOD PRESSURE AND DAIBATIC LEVELS FOR EVERY ONE OF US TO THE “AAROGYA SETU” APP </a:t>
            </a:r>
          </a:p>
          <a:p>
            <a:endParaRPr lang="en-IN" dirty="0"/>
          </a:p>
          <a:p>
            <a:r>
              <a:rPr lang="en-IN" dirty="0" smtClean="0"/>
              <a:t>GOVERNMENT CAN USE HOSPITALS TO UPDATE THE PATIENTS DATA TO FEED IN THAT APP IF THE INDIVIDUAL IS NOT ABLE TO DO THAT .</a:t>
            </a:r>
          </a:p>
          <a:p>
            <a:endParaRPr lang="en-IN" dirty="0"/>
          </a:p>
          <a:p>
            <a:r>
              <a:rPr lang="en-IN" dirty="0" smtClean="0"/>
              <a:t>ON THE BASIS OF THAT DATA , GOVERNMENT CAN ADVICE THE INDIVIDUAL TO PROPER CARE LIKE THEY TELL ON BEING CHECKED COVID ACTIVE ON THE SETU APP .</a:t>
            </a:r>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2205"/>
          <a:stretch/>
        </p:blipFill>
        <p:spPr>
          <a:xfrm>
            <a:off x="9249260" y="1898469"/>
            <a:ext cx="2176929" cy="4134657"/>
          </a:xfrm>
          <a:prstGeom prst="rect">
            <a:avLst/>
          </a:prstGeom>
          <a:ln>
            <a:noFill/>
          </a:ln>
          <a:effectLst>
            <a:softEdge rad="112500"/>
          </a:effectLst>
        </p:spPr>
      </p:pic>
      <p:sp>
        <p:nvSpPr>
          <p:cNvPr id="8" name="Oval 7"/>
          <p:cNvSpPr/>
          <p:nvPr/>
        </p:nvSpPr>
        <p:spPr>
          <a:xfrm>
            <a:off x="9535885" y="4014651"/>
            <a:ext cx="661851" cy="8447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rot="20731568">
            <a:off x="6879791" y="3907091"/>
            <a:ext cx="2690152" cy="159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UPGRADATION CAN BE DONE IN THE “AAROGYA SETU APP”</a:t>
            </a:r>
            <a:endParaRPr lang="en-IN" dirty="0"/>
          </a:p>
        </p:txBody>
      </p:sp>
    </p:spTree>
    <p:extLst>
      <p:ext uri="{BB962C8B-B14F-4D97-AF65-F5344CB8AC3E}">
        <p14:creationId xmlns:p14="http://schemas.microsoft.com/office/powerpoint/2010/main" val="38365382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491</TotalTime>
  <Words>1418</Words>
  <Application>Microsoft Office PowerPoint</Application>
  <PresentationFormat>Widescreen</PresentationFormat>
  <Paragraphs>165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SINGH</dc:creator>
  <cp:lastModifiedBy>SANJEEV SINGH</cp:lastModifiedBy>
  <cp:revision>25</cp:revision>
  <dcterms:created xsi:type="dcterms:W3CDTF">2020-10-15T09:06:31Z</dcterms:created>
  <dcterms:modified xsi:type="dcterms:W3CDTF">2022-01-27T18:14:51Z</dcterms:modified>
</cp:coreProperties>
</file>