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6" r:id="rId18"/>
    <p:sldId id="272" r:id="rId19"/>
    <p:sldId id="273" r:id="rId20"/>
    <p:sldId id="274" r:id="rId21"/>
    <p:sldId id="277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1" r:id="rId57"/>
    <p:sldId id="332" r:id="rId58"/>
    <p:sldId id="333" r:id="rId59"/>
    <p:sldId id="334" r:id="rId60"/>
    <p:sldId id="335" r:id="rId61"/>
  </p:sldIdLst>
  <p:sldSz cx="4297363" cy="3382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1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4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302" y="553647"/>
            <a:ext cx="3652759" cy="1177772"/>
          </a:xfrm>
        </p:spPr>
        <p:txBody>
          <a:bodyPr anchor="b"/>
          <a:lstStyle>
            <a:lvl1pPr algn="ctr">
              <a:defRPr sz="282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171" y="1776839"/>
            <a:ext cx="3223022" cy="816766"/>
          </a:xfrm>
        </p:spPr>
        <p:txBody>
          <a:bodyPr/>
          <a:lstStyle>
            <a:lvl1pPr marL="0" indent="0" algn="ctr">
              <a:buNone/>
              <a:defRPr sz="1128"/>
            </a:lvl1pPr>
            <a:lvl2pPr marL="214884" indent="0" algn="ctr">
              <a:buNone/>
              <a:defRPr sz="940"/>
            </a:lvl2pPr>
            <a:lvl3pPr marL="429768" indent="0" algn="ctr">
              <a:buNone/>
              <a:defRPr sz="846"/>
            </a:lvl3pPr>
            <a:lvl4pPr marL="644652" indent="0" algn="ctr">
              <a:buNone/>
              <a:defRPr sz="752"/>
            </a:lvl4pPr>
            <a:lvl5pPr marL="859536" indent="0" algn="ctr">
              <a:buNone/>
              <a:defRPr sz="752"/>
            </a:lvl5pPr>
            <a:lvl6pPr marL="1074420" indent="0" algn="ctr">
              <a:buNone/>
              <a:defRPr sz="752"/>
            </a:lvl6pPr>
            <a:lvl7pPr marL="1289304" indent="0" algn="ctr">
              <a:buNone/>
              <a:defRPr sz="752"/>
            </a:lvl7pPr>
            <a:lvl8pPr marL="1504188" indent="0" algn="ctr">
              <a:buNone/>
              <a:defRPr sz="752"/>
            </a:lvl8pPr>
            <a:lvl9pPr marL="1719072" indent="0" algn="ctr">
              <a:buNone/>
              <a:defRPr sz="752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7A8-0E25-46D2-AE7D-FD2EEA8920C1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22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7A8-0E25-46D2-AE7D-FD2EEA8920C1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91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75301" y="180111"/>
            <a:ext cx="926619" cy="286690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444" y="180111"/>
            <a:ext cx="2726140" cy="2866905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7A8-0E25-46D2-AE7D-FD2EEA8920C1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48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7A8-0E25-46D2-AE7D-FD2EEA8920C1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27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206" y="843393"/>
            <a:ext cx="3706476" cy="1407218"/>
          </a:xfrm>
        </p:spPr>
        <p:txBody>
          <a:bodyPr anchor="b"/>
          <a:lstStyle>
            <a:lvl1pPr>
              <a:defRPr sz="282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206" y="2263924"/>
            <a:ext cx="3706476" cy="740023"/>
          </a:xfrm>
        </p:spPr>
        <p:txBody>
          <a:bodyPr/>
          <a:lstStyle>
            <a:lvl1pPr marL="0" indent="0">
              <a:buNone/>
              <a:defRPr sz="1128">
                <a:solidFill>
                  <a:schemeClr val="tx1"/>
                </a:solidFill>
              </a:defRPr>
            </a:lvl1pPr>
            <a:lvl2pPr marL="214884" indent="0">
              <a:buNone/>
              <a:defRPr sz="940">
                <a:solidFill>
                  <a:schemeClr val="tx1">
                    <a:tint val="75000"/>
                  </a:schemeClr>
                </a:solidFill>
              </a:defRPr>
            </a:lvl2pPr>
            <a:lvl3pPr marL="429768" indent="0">
              <a:buNone/>
              <a:defRPr sz="846">
                <a:solidFill>
                  <a:schemeClr val="tx1">
                    <a:tint val="75000"/>
                  </a:schemeClr>
                </a:solidFill>
              </a:defRPr>
            </a:lvl3pPr>
            <a:lvl4pPr marL="644652" indent="0">
              <a:buNone/>
              <a:defRPr sz="752">
                <a:solidFill>
                  <a:schemeClr val="tx1">
                    <a:tint val="75000"/>
                  </a:schemeClr>
                </a:solidFill>
              </a:defRPr>
            </a:lvl4pPr>
            <a:lvl5pPr marL="859536" indent="0">
              <a:buNone/>
              <a:defRPr sz="752">
                <a:solidFill>
                  <a:schemeClr val="tx1">
                    <a:tint val="75000"/>
                  </a:schemeClr>
                </a:solidFill>
              </a:defRPr>
            </a:lvl5pPr>
            <a:lvl6pPr marL="1074420" indent="0">
              <a:buNone/>
              <a:defRPr sz="752">
                <a:solidFill>
                  <a:schemeClr val="tx1">
                    <a:tint val="75000"/>
                  </a:schemeClr>
                </a:solidFill>
              </a:defRPr>
            </a:lvl6pPr>
            <a:lvl7pPr marL="1289304" indent="0">
              <a:buNone/>
              <a:defRPr sz="752">
                <a:solidFill>
                  <a:schemeClr val="tx1">
                    <a:tint val="75000"/>
                  </a:schemeClr>
                </a:solidFill>
              </a:defRPr>
            </a:lvl7pPr>
            <a:lvl8pPr marL="1504188" indent="0">
              <a:buNone/>
              <a:defRPr sz="752">
                <a:solidFill>
                  <a:schemeClr val="tx1">
                    <a:tint val="75000"/>
                  </a:schemeClr>
                </a:solidFill>
              </a:defRPr>
            </a:lvl8pPr>
            <a:lvl9pPr marL="1719072" indent="0">
              <a:buNone/>
              <a:defRPr sz="7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7A8-0E25-46D2-AE7D-FD2EEA8920C1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17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444" y="900557"/>
            <a:ext cx="1826379" cy="21464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5540" y="900557"/>
            <a:ext cx="1826379" cy="21464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7A8-0E25-46D2-AE7D-FD2EEA8920C1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42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03" y="180112"/>
            <a:ext cx="3706476" cy="65388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004" y="829296"/>
            <a:ext cx="1817986" cy="406425"/>
          </a:xfrm>
        </p:spPr>
        <p:txBody>
          <a:bodyPr anchor="b"/>
          <a:lstStyle>
            <a:lvl1pPr marL="0" indent="0">
              <a:buNone/>
              <a:defRPr sz="1128" b="1"/>
            </a:lvl1pPr>
            <a:lvl2pPr marL="214884" indent="0">
              <a:buNone/>
              <a:defRPr sz="940" b="1"/>
            </a:lvl2pPr>
            <a:lvl3pPr marL="429768" indent="0">
              <a:buNone/>
              <a:defRPr sz="846" b="1"/>
            </a:lvl3pPr>
            <a:lvl4pPr marL="644652" indent="0">
              <a:buNone/>
              <a:defRPr sz="752" b="1"/>
            </a:lvl4pPr>
            <a:lvl5pPr marL="859536" indent="0">
              <a:buNone/>
              <a:defRPr sz="752" b="1"/>
            </a:lvl5pPr>
            <a:lvl6pPr marL="1074420" indent="0">
              <a:buNone/>
              <a:defRPr sz="752" b="1"/>
            </a:lvl6pPr>
            <a:lvl7pPr marL="1289304" indent="0">
              <a:buNone/>
              <a:defRPr sz="752" b="1"/>
            </a:lvl7pPr>
            <a:lvl8pPr marL="1504188" indent="0">
              <a:buNone/>
              <a:defRPr sz="752" b="1"/>
            </a:lvl8pPr>
            <a:lvl9pPr marL="1719072" indent="0">
              <a:buNone/>
              <a:defRPr sz="75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6004" y="1235721"/>
            <a:ext cx="1817986" cy="18175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5540" y="829296"/>
            <a:ext cx="1826939" cy="406425"/>
          </a:xfrm>
        </p:spPr>
        <p:txBody>
          <a:bodyPr anchor="b"/>
          <a:lstStyle>
            <a:lvl1pPr marL="0" indent="0">
              <a:buNone/>
              <a:defRPr sz="1128" b="1"/>
            </a:lvl1pPr>
            <a:lvl2pPr marL="214884" indent="0">
              <a:buNone/>
              <a:defRPr sz="940" b="1"/>
            </a:lvl2pPr>
            <a:lvl3pPr marL="429768" indent="0">
              <a:buNone/>
              <a:defRPr sz="846" b="1"/>
            </a:lvl3pPr>
            <a:lvl4pPr marL="644652" indent="0">
              <a:buNone/>
              <a:defRPr sz="752" b="1"/>
            </a:lvl4pPr>
            <a:lvl5pPr marL="859536" indent="0">
              <a:buNone/>
              <a:defRPr sz="752" b="1"/>
            </a:lvl5pPr>
            <a:lvl6pPr marL="1074420" indent="0">
              <a:buNone/>
              <a:defRPr sz="752" b="1"/>
            </a:lvl6pPr>
            <a:lvl7pPr marL="1289304" indent="0">
              <a:buNone/>
              <a:defRPr sz="752" b="1"/>
            </a:lvl7pPr>
            <a:lvl8pPr marL="1504188" indent="0">
              <a:buNone/>
              <a:defRPr sz="752" b="1"/>
            </a:lvl8pPr>
            <a:lvl9pPr marL="1719072" indent="0">
              <a:buNone/>
              <a:defRPr sz="75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5540" y="1235721"/>
            <a:ext cx="1826939" cy="18175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7A8-0E25-46D2-AE7D-FD2EEA8920C1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49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7A8-0E25-46D2-AE7D-FD2EEA8920C1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38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7A8-0E25-46D2-AE7D-FD2EEA8920C1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1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04" y="225531"/>
            <a:ext cx="1386011" cy="789358"/>
          </a:xfrm>
        </p:spPr>
        <p:txBody>
          <a:bodyPr anchor="b"/>
          <a:lstStyle>
            <a:lvl1pPr>
              <a:defRPr sz="150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6939" y="487085"/>
            <a:ext cx="2175540" cy="2404096"/>
          </a:xfrm>
        </p:spPr>
        <p:txBody>
          <a:bodyPr/>
          <a:lstStyle>
            <a:lvl1pPr>
              <a:defRPr sz="1504"/>
            </a:lvl1pPr>
            <a:lvl2pPr>
              <a:defRPr sz="1316"/>
            </a:lvl2pPr>
            <a:lvl3pPr>
              <a:defRPr sz="1128"/>
            </a:lvl3pPr>
            <a:lvl4pPr>
              <a:defRPr sz="940"/>
            </a:lvl4pPr>
            <a:lvl5pPr>
              <a:defRPr sz="940"/>
            </a:lvl5pPr>
            <a:lvl6pPr>
              <a:defRPr sz="940"/>
            </a:lvl6pPr>
            <a:lvl7pPr>
              <a:defRPr sz="940"/>
            </a:lvl7pPr>
            <a:lvl8pPr>
              <a:defRPr sz="940"/>
            </a:lvl8pPr>
            <a:lvl9pPr>
              <a:defRPr sz="94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004" y="1014889"/>
            <a:ext cx="1386011" cy="1880207"/>
          </a:xfrm>
        </p:spPr>
        <p:txBody>
          <a:bodyPr/>
          <a:lstStyle>
            <a:lvl1pPr marL="0" indent="0">
              <a:buNone/>
              <a:defRPr sz="752"/>
            </a:lvl1pPr>
            <a:lvl2pPr marL="214884" indent="0">
              <a:buNone/>
              <a:defRPr sz="658"/>
            </a:lvl2pPr>
            <a:lvl3pPr marL="429768" indent="0">
              <a:buNone/>
              <a:defRPr sz="564"/>
            </a:lvl3pPr>
            <a:lvl4pPr marL="644652" indent="0">
              <a:buNone/>
              <a:defRPr sz="470"/>
            </a:lvl4pPr>
            <a:lvl5pPr marL="859536" indent="0">
              <a:buNone/>
              <a:defRPr sz="470"/>
            </a:lvl5pPr>
            <a:lvl6pPr marL="1074420" indent="0">
              <a:buNone/>
              <a:defRPr sz="470"/>
            </a:lvl6pPr>
            <a:lvl7pPr marL="1289304" indent="0">
              <a:buNone/>
              <a:defRPr sz="470"/>
            </a:lvl7pPr>
            <a:lvl8pPr marL="1504188" indent="0">
              <a:buNone/>
              <a:defRPr sz="470"/>
            </a:lvl8pPr>
            <a:lvl9pPr marL="1719072" indent="0">
              <a:buNone/>
              <a:defRPr sz="47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7A8-0E25-46D2-AE7D-FD2EEA8920C1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72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04" y="225531"/>
            <a:ext cx="1386011" cy="789358"/>
          </a:xfrm>
        </p:spPr>
        <p:txBody>
          <a:bodyPr anchor="b"/>
          <a:lstStyle>
            <a:lvl1pPr>
              <a:defRPr sz="150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6939" y="487085"/>
            <a:ext cx="2175540" cy="2404096"/>
          </a:xfrm>
        </p:spPr>
        <p:txBody>
          <a:bodyPr anchor="t"/>
          <a:lstStyle>
            <a:lvl1pPr marL="0" indent="0">
              <a:buNone/>
              <a:defRPr sz="1504"/>
            </a:lvl1pPr>
            <a:lvl2pPr marL="214884" indent="0">
              <a:buNone/>
              <a:defRPr sz="1316"/>
            </a:lvl2pPr>
            <a:lvl3pPr marL="429768" indent="0">
              <a:buNone/>
              <a:defRPr sz="1128"/>
            </a:lvl3pPr>
            <a:lvl4pPr marL="644652" indent="0">
              <a:buNone/>
              <a:defRPr sz="940"/>
            </a:lvl4pPr>
            <a:lvl5pPr marL="859536" indent="0">
              <a:buNone/>
              <a:defRPr sz="940"/>
            </a:lvl5pPr>
            <a:lvl6pPr marL="1074420" indent="0">
              <a:buNone/>
              <a:defRPr sz="940"/>
            </a:lvl6pPr>
            <a:lvl7pPr marL="1289304" indent="0">
              <a:buNone/>
              <a:defRPr sz="940"/>
            </a:lvl7pPr>
            <a:lvl8pPr marL="1504188" indent="0">
              <a:buNone/>
              <a:defRPr sz="940"/>
            </a:lvl8pPr>
            <a:lvl9pPr marL="1719072" indent="0">
              <a:buNone/>
              <a:defRPr sz="94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004" y="1014889"/>
            <a:ext cx="1386011" cy="1880207"/>
          </a:xfrm>
        </p:spPr>
        <p:txBody>
          <a:bodyPr/>
          <a:lstStyle>
            <a:lvl1pPr marL="0" indent="0">
              <a:buNone/>
              <a:defRPr sz="752"/>
            </a:lvl1pPr>
            <a:lvl2pPr marL="214884" indent="0">
              <a:buNone/>
              <a:defRPr sz="658"/>
            </a:lvl2pPr>
            <a:lvl3pPr marL="429768" indent="0">
              <a:buNone/>
              <a:defRPr sz="564"/>
            </a:lvl3pPr>
            <a:lvl4pPr marL="644652" indent="0">
              <a:buNone/>
              <a:defRPr sz="470"/>
            </a:lvl4pPr>
            <a:lvl5pPr marL="859536" indent="0">
              <a:buNone/>
              <a:defRPr sz="470"/>
            </a:lvl5pPr>
            <a:lvl6pPr marL="1074420" indent="0">
              <a:buNone/>
              <a:defRPr sz="470"/>
            </a:lvl6pPr>
            <a:lvl7pPr marL="1289304" indent="0">
              <a:buNone/>
              <a:defRPr sz="470"/>
            </a:lvl7pPr>
            <a:lvl8pPr marL="1504188" indent="0">
              <a:buNone/>
              <a:defRPr sz="470"/>
            </a:lvl8pPr>
            <a:lvl9pPr marL="1719072" indent="0">
              <a:buNone/>
              <a:defRPr sz="47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7A8-0E25-46D2-AE7D-FD2EEA8920C1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84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5444" y="180112"/>
            <a:ext cx="3706476" cy="653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444" y="900557"/>
            <a:ext cx="3706476" cy="2146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5444" y="3135506"/>
            <a:ext cx="966907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3C7A8-0E25-46D2-AE7D-FD2EEA8920C1}" type="datetimeFigureOut">
              <a:rPr lang="de-DE" smtClean="0"/>
              <a:t>13.12.2016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3502" y="3135506"/>
            <a:ext cx="1450360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35012" y="3135506"/>
            <a:ext cx="966907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F6814-C1CA-4DF8-B7BF-6BF9820521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83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29768" rtl="0" eaLnBrk="1" latinLnBrk="0" hangingPunct="1">
        <a:lnSpc>
          <a:spcPct val="90000"/>
        </a:lnSpc>
        <a:spcBef>
          <a:spcPct val="0"/>
        </a:spcBef>
        <a:buNone/>
        <a:defRPr sz="20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442" indent="-107442" algn="l" defTabSz="429768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316" kern="1200">
          <a:solidFill>
            <a:schemeClr val="tx1"/>
          </a:solidFill>
          <a:latin typeface="+mn-lt"/>
          <a:ea typeface="+mn-ea"/>
          <a:cs typeface="+mn-cs"/>
        </a:defRPr>
      </a:lvl1pPr>
      <a:lvl2pPr marL="322326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2pPr>
      <a:lvl3pPr marL="537210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940" kern="1200">
          <a:solidFill>
            <a:schemeClr val="tx1"/>
          </a:solidFill>
          <a:latin typeface="+mn-lt"/>
          <a:ea typeface="+mn-ea"/>
          <a:cs typeface="+mn-cs"/>
        </a:defRPr>
      </a:lvl3pPr>
      <a:lvl4pPr marL="752094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6" kern="1200">
          <a:solidFill>
            <a:schemeClr val="tx1"/>
          </a:solidFill>
          <a:latin typeface="+mn-lt"/>
          <a:ea typeface="+mn-ea"/>
          <a:cs typeface="+mn-cs"/>
        </a:defRPr>
      </a:lvl4pPr>
      <a:lvl5pPr marL="966978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6" kern="1200">
          <a:solidFill>
            <a:schemeClr val="tx1"/>
          </a:solidFill>
          <a:latin typeface="+mn-lt"/>
          <a:ea typeface="+mn-ea"/>
          <a:cs typeface="+mn-cs"/>
        </a:defRPr>
      </a:lvl5pPr>
      <a:lvl6pPr marL="1181862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6" kern="1200">
          <a:solidFill>
            <a:schemeClr val="tx1"/>
          </a:solidFill>
          <a:latin typeface="+mn-lt"/>
          <a:ea typeface="+mn-ea"/>
          <a:cs typeface="+mn-cs"/>
        </a:defRPr>
      </a:lvl6pPr>
      <a:lvl7pPr marL="1396746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6" kern="1200">
          <a:solidFill>
            <a:schemeClr val="tx1"/>
          </a:solidFill>
          <a:latin typeface="+mn-lt"/>
          <a:ea typeface="+mn-ea"/>
          <a:cs typeface="+mn-cs"/>
        </a:defRPr>
      </a:lvl7pPr>
      <a:lvl8pPr marL="1611630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6" kern="1200">
          <a:solidFill>
            <a:schemeClr val="tx1"/>
          </a:solidFill>
          <a:latin typeface="+mn-lt"/>
          <a:ea typeface="+mn-ea"/>
          <a:cs typeface="+mn-cs"/>
        </a:defRPr>
      </a:lvl8pPr>
      <a:lvl9pPr marL="1826514" indent="-107442" algn="l" defTabSz="429768" rtl="0" eaLnBrk="1" latinLnBrk="0" hangingPunct="1">
        <a:lnSpc>
          <a:spcPct val="90000"/>
        </a:lnSpc>
        <a:spcBef>
          <a:spcPts val="235"/>
        </a:spcBef>
        <a:buFont typeface="Arial" panose="020B0604020202020204" pitchFamily="34" charset="0"/>
        <a:buChar char="•"/>
        <a:defRPr sz="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1pPr>
      <a:lvl2pPr marL="214884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2pPr>
      <a:lvl3pPr marL="429768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3pPr>
      <a:lvl4pPr marL="644652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5pPr>
      <a:lvl6pPr marL="1074420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6pPr>
      <a:lvl7pPr marL="1289304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7pPr>
      <a:lvl8pPr marL="1504188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8pPr>
      <a:lvl9pPr marL="1719072" algn="l" defTabSz="429768" rtl="0" eaLnBrk="1" latinLnBrk="0" hangingPunct="1">
        <a:defRPr sz="8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Dänisch</a:t>
            </a:r>
            <a:endParaRPr lang="de-DE" b="1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93" y="21147"/>
            <a:ext cx="1498961" cy="55138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-548584" y="112172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Übersetzt von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36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Isländisch</a:t>
            </a:r>
            <a:endParaRPr lang="de-DE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9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548584" y="112172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Übersetzt von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77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Italienisch</a:t>
            </a:r>
            <a:endParaRPr lang="de-DE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221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9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548584" y="112172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Übersetzt von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36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Japanisch</a:t>
            </a:r>
            <a:endParaRPr lang="de-DE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9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548584" y="112172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Übersetzt von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08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Norwegisch</a:t>
            </a:r>
            <a:endParaRPr lang="de-DE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9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548584" y="112172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Übersetzt von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630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Polnisch</a:t>
            </a:r>
            <a:endParaRPr lang="de-DE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9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548584" y="112172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Übersetzt von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537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Portugiesisch</a:t>
            </a:r>
            <a:endParaRPr lang="de-DE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9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548584" y="112172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Übersetzt von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898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Rumänisch</a:t>
            </a:r>
            <a:endParaRPr lang="de-DE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9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548584" y="112172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Übersetzt von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955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Russisch</a:t>
            </a:r>
            <a:endParaRPr lang="de-DE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9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548584" y="112172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Übersetzt von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972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Spanisch</a:t>
            </a:r>
            <a:endParaRPr lang="de-DE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9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548584" y="112172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Übersetzt von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770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Schwedisch</a:t>
            </a:r>
            <a:endParaRPr lang="de-DE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9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548584" y="112172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Übersetzt von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60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Niederländisch</a:t>
            </a:r>
            <a:endParaRPr lang="de-DE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36686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9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548584" y="112172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Übersetzt von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982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Türkisch</a:t>
            </a:r>
            <a:endParaRPr lang="de-DE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9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548584" y="112172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Übersetzt von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45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Danish</a:t>
            </a:r>
            <a:endParaRPr lang="de-DE" b="1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685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Dutch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36686"/>
            <a:ext cx="2514600" cy="25146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378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British English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423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481894" y="2818239"/>
            <a:ext cx="2736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American English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62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English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39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428750" y="2818239"/>
            <a:ext cx="2824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Australian</a:t>
            </a:r>
            <a:r>
              <a:rPr lang="de-DE" sz="2800" b="1" dirty="0"/>
              <a:t> English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161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Welsh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22397"/>
            <a:ext cx="2533652" cy="253365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172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French</a:t>
            </a:r>
            <a:endParaRPr lang="de-DE" b="1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407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6221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German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Britisch</a:t>
            </a:r>
            <a:endParaRPr lang="de-DE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9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548584" y="112172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Übersetzt von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660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Icelandic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311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Italian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221" y="641449"/>
            <a:ext cx="2514600" cy="25146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054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Japanese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821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Norwegian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010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Polish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08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Portuguese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545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Romanian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722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Russian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918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Spanish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2122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Swedish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02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Amerikanisch</a:t>
            </a:r>
            <a:endParaRPr lang="de-DE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9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548584" y="112172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Übersetzt von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0035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83518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Turkish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2199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Danish</a:t>
            </a:r>
            <a:endParaRPr lang="de-DE" b="1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3373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Dutch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36686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486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British English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1246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481894" y="2818239"/>
            <a:ext cx="2736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American English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3310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English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2648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428750" y="2818239"/>
            <a:ext cx="2824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Australian</a:t>
            </a:r>
            <a:r>
              <a:rPr lang="de-DE" sz="2800" b="1" dirty="0"/>
              <a:t> English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997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Welsh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22397"/>
            <a:ext cx="2533652" cy="253365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6449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French</a:t>
            </a:r>
            <a:endParaRPr lang="de-DE" b="1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7753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6221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German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86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Englisch</a:t>
            </a:r>
            <a:endParaRPr lang="de-DE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9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548584" y="112172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Übersetzt von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6831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Icelandic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2702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Italian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221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006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Japanese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5256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Norwegian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5551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Polish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955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Portuguese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998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Romanian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93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Russian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813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Spanish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7210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Swedish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90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Australisch</a:t>
            </a:r>
            <a:endParaRPr lang="de-DE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9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548584" y="112172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Übersetzt von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6443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4" y="269768"/>
            <a:ext cx="2416282" cy="241628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English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Turkish</a:t>
            </a:r>
            <a:endParaRPr lang="de-DE" b="1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6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613899" y="111235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Translated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</a:rPr>
              <a:t>by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202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Walisisch</a:t>
            </a:r>
            <a:endParaRPr lang="de-DE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22397"/>
            <a:ext cx="2533652" cy="253365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9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548584" y="112172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Übersetzt von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63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5840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Französisch</a:t>
            </a: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93" y="21147"/>
            <a:ext cx="1498961" cy="55138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-548584" y="112172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Übersetzt von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186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7" y="294253"/>
            <a:ext cx="2438400" cy="24384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279494" y="24211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Deutsch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622165" y="2818239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Deutsch</a:t>
            </a:r>
            <a:endParaRPr lang="de-DE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65" y="641449"/>
            <a:ext cx="2514600" cy="25146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93" y="21147"/>
            <a:ext cx="1498961" cy="55138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-548584" y="112172"/>
            <a:ext cx="225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Übersetzt von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69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246</Words>
  <Application>Microsoft Office PowerPoint</Application>
  <PresentationFormat>Benutzerdefiniert</PresentationFormat>
  <Paragraphs>180</Paragraphs>
  <Slides>60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60</vt:i4>
      </vt:variant>
    </vt:vector>
  </HeadingPairs>
  <TitlesOfParts>
    <vt:vector size="6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Kay Lerch</dc:creator>
  <cp:lastModifiedBy>Kay Lerch</cp:lastModifiedBy>
  <cp:revision>9</cp:revision>
  <dcterms:created xsi:type="dcterms:W3CDTF">2016-12-11T11:15:43Z</dcterms:created>
  <dcterms:modified xsi:type="dcterms:W3CDTF">2016-12-13T08:46:10Z</dcterms:modified>
</cp:coreProperties>
</file>