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1" y="259044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72" y="4666820"/>
            <a:ext cx="688611" cy="826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29" y="3007754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5157278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2" name="TextBox 504"/>
          <p:cNvSpPr txBox="1"/>
          <p:nvPr/>
        </p:nvSpPr>
        <p:spPr>
          <a:xfrm>
            <a:off x="3459569" y="3914330"/>
            <a:ext cx="825006" cy="5666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Translator </a:t>
            </a:r>
          </a:p>
          <a:p>
            <a:pPr algn="ctr"/>
            <a:r>
              <a:rPr lang="en-US" sz="1000" b="1" dirty="0"/>
              <a:t>Skill</a:t>
            </a:r>
          </a:p>
        </p:txBody>
      </p:sp>
      <p:sp>
        <p:nvSpPr>
          <p:cNvPr id="13" name="TextBox 504"/>
          <p:cNvSpPr txBox="1"/>
          <p:nvPr/>
        </p:nvSpPr>
        <p:spPr>
          <a:xfrm>
            <a:off x="6030326" y="555090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S3</a:t>
            </a:r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50" y="2954722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4"/>
          <p:cNvCxnSpPr/>
          <p:nvPr/>
        </p:nvCxnSpPr>
        <p:spPr>
          <a:xfrm flipH="1">
            <a:off x="2507526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4"/>
          <p:cNvCxnSpPr/>
          <p:nvPr/>
        </p:nvCxnSpPr>
        <p:spPr>
          <a:xfrm flipH="1">
            <a:off x="2507526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737536" y="306240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DE" dirty="0"/>
          </a:p>
        </p:txBody>
      </p:sp>
      <p:sp>
        <p:nvSpPr>
          <p:cNvPr id="42" name="TextBox 504"/>
          <p:cNvSpPr txBox="1"/>
          <p:nvPr/>
        </p:nvSpPr>
        <p:spPr>
          <a:xfrm>
            <a:off x="6143047" y="204988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Polly</a:t>
            </a:r>
          </a:p>
        </p:txBody>
      </p:sp>
      <p:cxnSp>
        <p:nvCxnSpPr>
          <p:cNvPr id="45" name="Straight Connector 34"/>
          <p:cNvCxnSpPr/>
          <p:nvPr/>
        </p:nvCxnSpPr>
        <p:spPr>
          <a:xfrm flipH="1">
            <a:off x="4309868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34"/>
          <p:cNvCxnSpPr/>
          <p:nvPr/>
        </p:nvCxnSpPr>
        <p:spPr>
          <a:xfrm flipH="1">
            <a:off x="4309868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4556118" y="30427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76" name="Ellipse 75"/>
          <p:cNvSpPr/>
          <p:nvPr/>
        </p:nvSpPr>
        <p:spPr>
          <a:xfrm>
            <a:off x="4682180" y="340781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2883092" y="3397148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 dirty="0"/>
          </a:p>
        </p:txBody>
      </p:sp>
      <p:pic>
        <p:nvPicPr>
          <p:cNvPr id="2" name="Picture 2" descr="http://3.imimg.com/data3/JJ/ES/MY-12444595/google-translate-api-250x2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6" y="1285707"/>
            <a:ext cx="706739" cy="70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981" y="1248404"/>
            <a:ext cx="790726" cy="790726"/>
          </a:xfrm>
          <a:prstGeom prst="rect">
            <a:avLst/>
          </a:prstGeom>
        </p:spPr>
      </p:pic>
      <p:cxnSp>
        <p:nvCxnSpPr>
          <p:cNvPr id="52" name="Straight Connector 34"/>
          <p:cNvCxnSpPr/>
          <p:nvPr/>
        </p:nvCxnSpPr>
        <p:spPr>
          <a:xfrm flipH="1">
            <a:off x="6021028" y="3230490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34"/>
          <p:cNvCxnSpPr/>
          <p:nvPr/>
        </p:nvCxnSpPr>
        <p:spPr>
          <a:xfrm flipH="1">
            <a:off x="6021027" y="3540130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6233870" y="3043044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6369377" y="3391752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de-DE" dirty="0"/>
          </a:p>
        </p:txBody>
      </p:sp>
      <p:pic>
        <p:nvPicPr>
          <p:cNvPr id="7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35" y="2979404"/>
            <a:ext cx="687245" cy="824695"/>
          </a:xfrm>
          <a:prstGeom prst="rect">
            <a:avLst/>
          </a:prstGeom>
        </p:spPr>
      </p:pic>
      <p:sp>
        <p:nvSpPr>
          <p:cNvPr id="84" name="TextBox 504"/>
          <p:cNvSpPr txBox="1"/>
          <p:nvPr/>
        </p:nvSpPr>
        <p:spPr>
          <a:xfrm>
            <a:off x="6904448" y="395527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EC2</a:t>
            </a:r>
          </a:p>
        </p:txBody>
      </p:sp>
      <p:sp>
        <p:nvSpPr>
          <p:cNvPr id="87" name="TextBox 504"/>
          <p:cNvSpPr txBox="1"/>
          <p:nvPr/>
        </p:nvSpPr>
        <p:spPr>
          <a:xfrm>
            <a:off x="4247498" y="19808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Google Translate</a:t>
            </a:r>
          </a:p>
        </p:txBody>
      </p:sp>
      <p:cxnSp>
        <p:nvCxnSpPr>
          <p:cNvPr id="88" name="Straight Connector 34"/>
          <p:cNvCxnSpPr/>
          <p:nvPr/>
        </p:nvCxnSpPr>
        <p:spPr>
          <a:xfrm>
            <a:off x="5044976" y="1639077"/>
            <a:ext cx="394290" cy="1277788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0" name="Grafik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327" y="1248730"/>
            <a:ext cx="790726" cy="790726"/>
          </a:xfrm>
          <a:prstGeom prst="rect">
            <a:avLst/>
          </a:prstGeom>
        </p:spPr>
      </p:pic>
      <p:cxnSp>
        <p:nvCxnSpPr>
          <p:cNvPr id="101" name="Straight Connector 34"/>
          <p:cNvCxnSpPr>
            <a:stCxn id="100" idx="1"/>
          </p:cNvCxnSpPr>
          <p:nvPr/>
        </p:nvCxnSpPr>
        <p:spPr>
          <a:xfrm rot="10800000" flipV="1">
            <a:off x="5751603" y="1644093"/>
            <a:ext cx="425724" cy="1264204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5275140" y="199509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103" name="Ellipse 102"/>
          <p:cNvSpPr/>
          <p:nvPr/>
        </p:nvSpPr>
        <p:spPr>
          <a:xfrm>
            <a:off x="5611371" y="199509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de-DE" dirty="0"/>
          </a:p>
        </p:txBody>
      </p:sp>
      <p:cxnSp>
        <p:nvCxnSpPr>
          <p:cNvPr id="104" name="Straight Connector 34"/>
          <p:cNvCxnSpPr>
            <a:endCxn id="6" idx="1"/>
          </p:cNvCxnSpPr>
          <p:nvPr/>
        </p:nvCxnSpPr>
        <p:spPr>
          <a:xfrm rot="16200000" flipH="1">
            <a:off x="5458234" y="4454548"/>
            <a:ext cx="722807" cy="528069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34"/>
          <p:cNvCxnSpPr>
            <a:endCxn id="6" idx="3"/>
          </p:cNvCxnSpPr>
          <p:nvPr/>
        </p:nvCxnSpPr>
        <p:spPr>
          <a:xfrm rot="5400000">
            <a:off x="6674915" y="4454549"/>
            <a:ext cx="722807" cy="528069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Ellipse 114"/>
          <p:cNvSpPr/>
          <p:nvPr/>
        </p:nvSpPr>
        <p:spPr>
          <a:xfrm>
            <a:off x="5429839" y="463447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de-DE" dirty="0"/>
          </a:p>
        </p:txBody>
      </p:sp>
      <p:sp>
        <p:nvSpPr>
          <p:cNvPr id="116" name="Ellipse 115"/>
          <p:cNvSpPr/>
          <p:nvPr/>
        </p:nvSpPr>
        <p:spPr>
          <a:xfrm>
            <a:off x="7136226" y="4661019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de-DE" dirty="0"/>
          </a:p>
        </p:txBody>
      </p:sp>
      <p:sp>
        <p:nvSpPr>
          <p:cNvPr id="1037" name="Textfeld 1036"/>
          <p:cNvSpPr txBox="1"/>
          <p:nvPr/>
        </p:nvSpPr>
        <p:spPr>
          <a:xfrm>
            <a:off x="2821337" y="3355464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25</cp:revision>
  <dcterms:created xsi:type="dcterms:W3CDTF">2016-05-26T19:52:26Z</dcterms:created>
  <dcterms:modified xsi:type="dcterms:W3CDTF">2016-12-05T18:30:58Z</dcterms:modified>
</cp:coreProperties>
</file>