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7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</p:sldIdLst>
  <p:sldSz cx="4297363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02" y="553647"/>
            <a:ext cx="3652759" cy="1177772"/>
          </a:xfrm>
        </p:spPr>
        <p:txBody>
          <a:bodyPr anchor="b"/>
          <a:lstStyle>
            <a:lvl1pPr algn="ctr">
              <a:defRPr sz="282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171" y="1776839"/>
            <a:ext cx="3223022" cy="816766"/>
          </a:xfrm>
        </p:spPr>
        <p:txBody>
          <a:bodyPr/>
          <a:lstStyle>
            <a:lvl1pPr marL="0" indent="0" algn="ctr">
              <a:buNone/>
              <a:defRPr sz="1128"/>
            </a:lvl1pPr>
            <a:lvl2pPr marL="214884" indent="0" algn="ctr">
              <a:buNone/>
              <a:defRPr sz="940"/>
            </a:lvl2pPr>
            <a:lvl3pPr marL="429768" indent="0" algn="ctr">
              <a:buNone/>
              <a:defRPr sz="846"/>
            </a:lvl3pPr>
            <a:lvl4pPr marL="644652" indent="0" algn="ctr">
              <a:buNone/>
              <a:defRPr sz="752"/>
            </a:lvl4pPr>
            <a:lvl5pPr marL="859536" indent="0" algn="ctr">
              <a:buNone/>
              <a:defRPr sz="752"/>
            </a:lvl5pPr>
            <a:lvl6pPr marL="1074420" indent="0" algn="ctr">
              <a:buNone/>
              <a:defRPr sz="752"/>
            </a:lvl6pPr>
            <a:lvl7pPr marL="1289304" indent="0" algn="ctr">
              <a:buNone/>
              <a:defRPr sz="752"/>
            </a:lvl7pPr>
            <a:lvl8pPr marL="1504188" indent="0" algn="ctr">
              <a:buNone/>
              <a:defRPr sz="752"/>
            </a:lvl8pPr>
            <a:lvl9pPr marL="1719072" indent="0" algn="ctr">
              <a:buNone/>
              <a:defRPr sz="75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2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91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301" y="180111"/>
            <a:ext cx="926619" cy="28669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44" y="180111"/>
            <a:ext cx="2726140" cy="286690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8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27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06" y="843393"/>
            <a:ext cx="3706476" cy="1407218"/>
          </a:xfrm>
        </p:spPr>
        <p:txBody>
          <a:bodyPr anchor="b"/>
          <a:lstStyle>
            <a:lvl1pPr>
              <a:defRPr sz="282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06" y="2263924"/>
            <a:ext cx="3706476" cy="740023"/>
          </a:xfrm>
        </p:spPr>
        <p:txBody>
          <a:bodyPr/>
          <a:lstStyle>
            <a:lvl1pPr marL="0" indent="0">
              <a:buNone/>
              <a:defRPr sz="1128">
                <a:solidFill>
                  <a:schemeClr val="tx1"/>
                </a:solidFill>
              </a:defRPr>
            </a:lvl1pPr>
            <a:lvl2pPr marL="214884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 marL="429768" indent="0">
              <a:buNone/>
              <a:defRPr sz="846">
                <a:solidFill>
                  <a:schemeClr val="tx1">
                    <a:tint val="75000"/>
                  </a:schemeClr>
                </a:solidFill>
              </a:defRPr>
            </a:lvl3pPr>
            <a:lvl4pPr marL="64465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4pPr>
            <a:lvl5pPr marL="859536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5pPr>
            <a:lvl6pPr marL="1074420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6pPr>
            <a:lvl7pPr marL="1289304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7pPr>
            <a:lvl8pPr marL="1504188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8pPr>
            <a:lvl9pPr marL="171907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44" y="900557"/>
            <a:ext cx="1826379" cy="21464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540" y="900557"/>
            <a:ext cx="1826379" cy="21464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3" y="180112"/>
            <a:ext cx="3706476" cy="6538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04" y="829296"/>
            <a:ext cx="1817986" cy="406425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04" y="1235721"/>
            <a:ext cx="1817986" cy="18175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540" y="829296"/>
            <a:ext cx="1826939" cy="406425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540" y="1235721"/>
            <a:ext cx="1826939" cy="18175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49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38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25531"/>
            <a:ext cx="1386011" cy="789358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939" y="487085"/>
            <a:ext cx="2175540" cy="2404096"/>
          </a:xfrm>
        </p:spPr>
        <p:txBody>
          <a:bodyPr/>
          <a:lstStyle>
            <a:lvl1pPr>
              <a:defRPr sz="1504"/>
            </a:lvl1pPr>
            <a:lvl2pPr>
              <a:defRPr sz="1316"/>
            </a:lvl2pPr>
            <a:lvl3pPr>
              <a:defRPr sz="1128"/>
            </a:lvl3pPr>
            <a:lvl4pPr>
              <a:defRPr sz="940"/>
            </a:lvl4pPr>
            <a:lvl5pPr>
              <a:defRPr sz="940"/>
            </a:lvl5pPr>
            <a:lvl6pPr>
              <a:defRPr sz="940"/>
            </a:lvl6pPr>
            <a:lvl7pPr>
              <a:defRPr sz="940"/>
            </a:lvl7pPr>
            <a:lvl8pPr>
              <a:defRPr sz="940"/>
            </a:lvl8pPr>
            <a:lvl9pPr>
              <a:defRPr sz="94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014889"/>
            <a:ext cx="1386011" cy="1880207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7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25531"/>
            <a:ext cx="1386011" cy="789358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6939" y="487085"/>
            <a:ext cx="2175540" cy="2404096"/>
          </a:xfrm>
        </p:spPr>
        <p:txBody>
          <a:bodyPr anchor="t"/>
          <a:lstStyle>
            <a:lvl1pPr marL="0" indent="0">
              <a:buNone/>
              <a:defRPr sz="1504"/>
            </a:lvl1pPr>
            <a:lvl2pPr marL="214884" indent="0">
              <a:buNone/>
              <a:defRPr sz="1316"/>
            </a:lvl2pPr>
            <a:lvl3pPr marL="429768" indent="0">
              <a:buNone/>
              <a:defRPr sz="1128"/>
            </a:lvl3pPr>
            <a:lvl4pPr marL="644652" indent="0">
              <a:buNone/>
              <a:defRPr sz="940"/>
            </a:lvl4pPr>
            <a:lvl5pPr marL="859536" indent="0">
              <a:buNone/>
              <a:defRPr sz="940"/>
            </a:lvl5pPr>
            <a:lvl6pPr marL="1074420" indent="0">
              <a:buNone/>
              <a:defRPr sz="940"/>
            </a:lvl6pPr>
            <a:lvl7pPr marL="1289304" indent="0">
              <a:buNone/>
              <a:defRPr sz="940"/>
            </a:lvl7pPr>
            <a:lvl8pPr marL="1504188" indent="0">
              <a:buNone/>
              <a:defRPr sz="940"/>
            </a:lvl8pPr>
            <a:lvl9pPr marL="1719072" indent="0">
              <a:buNone/>
              <a:defRPr sz="9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014889"/>
            <a:ext cx="1386011" cy="1880207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44" y="180112"/>
            <a:ext cx="3706476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44" y="900557"/>
            <a:ext cx="3706476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44" y="3135506"/>
            <a:ext cx="9669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C7A8-0E25-46D2-AE7D-FD2EEA8920C1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502" y="3135506"/>
            <a:ext cx="145036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012" y="3135506"/>
            <a:ext cx="9669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8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9768" rtl="0" eaLnBrk="1" latinLnBrk="0" hangingPunct="1">
        <a:lnSpc>
          <a:spcPct val="90000"/>
        </a:lnSpc>
        <a:spcBef>
          <a:spcPct val="0"/>
        </a:spcBef>
        <a:buNone/>
        <a:defRPr sz="20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42" indent="-107442" algn="l" defTabSz="429768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1pPr>
      <a:lvl2pPr marL="32232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3721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3pPr>
      <a:lvl4pPr marL="75209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966978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181862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39674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82651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1pPr>
      <a:lvl2pPr marL="21488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2pPr>
      <a:lvl3pPr marL="42976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3pPr>
      <a:lvl4pPr marL="64465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07442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50418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71907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Dänisch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Isländisch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Italienisch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6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Japanisch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Norwegisch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3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Polnisch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3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Portugiesisch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9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Rumänisch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5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Russisch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7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Spanisch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70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Schwedisch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Niederländisch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Türkisch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Danish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Dutch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British 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81894" y="2818239"/>
            <a:ext cx="27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American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28750" y="2818239"/>
            <a:ext cx="2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Australian</a:t>
            </a:r>
            <a:r>
              <a:rPr lang="de-DE" sz="2800" b="1" dirty="0"/>
              <a:t>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1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Welsh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7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French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2440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German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Icelandic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1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Italian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Japanese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21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Norwegian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0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Portuguese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45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Romanian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22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Russian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Spanish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12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Swedish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Amerikanisch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0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Turkish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9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Danish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37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Dutch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British 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2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81894" y="2818239"/>
            <a:ext cx="27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American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1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4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428750" y="2818239"/>
            <a:ext cx="2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Australian</a:t>
            </a:r>
            <a:r>
              <a:rPr lang="de-DE" sz="2800" b="1" dirty="0"/>
              <a:t>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99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Welsh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44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French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78775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German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6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Icelandic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70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Italian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0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Japanese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25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Norwegian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55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5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Portuguese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9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Romanian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3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Russian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Spanish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1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Swedish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0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Australisch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43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Turkish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Walisisch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Französisch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8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Deutsch</a:t>
            </a:r>
            <a:endParaRPr lang="de-DE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67520"/>
            <a:ext cx="2290026" cy="30033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9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</Words>
  <Application>Microsoft Office PowerPoint</Application>
  <PresentationFormat>Benutzerdefiniert</PresentationFormat>
  <Paragraphs>120</Paragraphs>
  <Slides>60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7</cp:revision>
  <dcterms:created xsi:type="dcterms:W3CDTF">2016-12-11T11:15:43Z</dcterms:created>
  <dcterms:modified xsi:type="dcterms:W3CDTF">2016-12-12T19:19:31Z</dcterms:modified>
</cp:coreProperties>
</file>